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Inter SemiBold"/>
      <p:regular r:id="rId29"/>
      <p:bold r:id="rId30"/>
      <p:italic r:id="rId31"/>
      <p:boldItalic r:id="rId32"/>
    </p:embeddedFont>
    <p:embeddedFont>
      <p:font typeface="Roboto"/>
      <p:regular r:id="rId33"/>
      <p:bold r:id="rId34"/>
      <p:italic r:id="rId35"/>
      <p:boldItalic r:id="rId36"/>
    </p:embeddedFont>
    <p:embeddedFont>
      <p:font typeface="Inter"/>
      <p:regular r:id="rId37"/>
      <p:bold r:id="rId38"/>
      <p:italic r:id="rId39"/>
      <p:boldItalic r:id="rId40"/>
    </p:embeddedFont>
    <p:embeddedFont>
      <p:font typeface="Roboto SemiBold"/>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6E506A-9528-47E9-9ADC-EB65995FE76E}">
  <a:tblStyle styleId="{2F6E506A-9528-47E9-9ADC-EB65995FE7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Italic.fntdata"/><Relationship Id="rId20" Type="http://schemas.openxmlformats.org/officeDocument/2006/relationships/slide" Target="slides/slide14.xml"/><Relationship Id="rId42" Type="http://schemas.openxmlformats.org/officeDocument/2006/relationships/font" Target="fonts/RobotoSemiBold-bold.fntdata"/><Relationship Id="rId41" Type="http://schemas.openxmlformats.org/officeDocument/2006/relationships/font" Target="fonts/RobotoSemiBold-regular.fntdata"/><Relationship Id="rId22" Type="http://schemas.openxmlformats.org/officeDocument/2006/relationships/slide" Target="slides/slide16.xml"/><Relationship Id="rId44" Type="http://schemas.openxmlformats.org/officeDocument/2006/relationships/font" Target="fonts/RobotoSemiBold-boldItalic.fntdata"/><Relationship Id="rId21" Type="http://schemas.openxmlformats.org/officeDocument/2006/relationships/slide" Target="slides/slide15.xml"/><Relationship Id="rId43" Type="http://schemas.openxmlformats.org/officeDocument/2006/relationships/font" Target="fonts/RobotoSemiBold-italic.fntdata"/><Relationship Id="rId24" Type="http://schemas.openxmlformats.org/officeDocument/2006/relationships/slide" Target="slides/slide18.xml"/><Relationship Id="rId46" Type="http://schemas.openxmlformats.org/officeDocument/2006/relationships/font" Target="fonts/OpenSans-bold.fntdata"/><Relationship Id="rId23" Type="http://schemas.openxmlformats.org/officeDocument/2006/relationships/slide" Target="slides/slide17.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boldItalic.fntdata"/><Relationship Id="rId25" Type="http://schemas.openxmlformats.org/officeDocument/2006/relationships/slide" Target="slides/slide19.xml"/><Relationship Id="rId47"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nter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SemiBold-italic.fntdata"/><Relationship Id="rId30" Type="http://schemas.openxmlformats.org/officeDocument/2006/relationships/font" Target="fonts/InterSemiBold-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InterSemiBold-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Inter-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Inter-italic.fntdata"/><Relationship Id="rId16" Type="http://schemas.openxmlformats.org/officeDocument/2006/relationships/slide" Target="slides/slide10.xml"/><Relationship Id="rId38" Type="http://schemas.openxmlformats.org/officeDocument/2006/relationships/font" Target="fonts/Int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oo-learn/AsyncDemo/tree/main/task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cca50f73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cca50f73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Выглядят как обычные функции, но перед стандартным ключевым словом def добавляется async. </a:t>
            </a:r>
            <a:endParaRPr/>
          </a:p>
          <a:p>
            <a:pPr indent="0" lvl="0" marL="0" rtl="0" algn="l">
              <a:spcBef>
                <a:spcPts val="0"/>
              </a:spcBef>
              <a:spcAft>
                <a:spcPts val="0"/>
              </a:spcAft>
              <a:buNone/>
            </a:pPr>
            <a:r>
              <a:rPr lang="ru"/>
              <a:t>В нужный момент работа корутины ставится на паузу, и сразу же начинает выполняться другой код. В результате программа не стоит без дела совсем или тратит минимальное время на ожидание.</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ru">
                <a:solidFill>
                  <a:schemeClr val="dk1"/>
                </a:solidFill>
              </a:rPr>
              <a:t>Можно добавить, что </a:t>
            </a:r>
            <a:r>
              <a:rPr lang="ru" sz="1200">
                <a:solidFill>
                  <a:srgbClr val="333333"/>
                </a:solidFill>
                <a:highlight>
                  <a:srgbClr val="FFFFFF"/>
                </a:highlight>
              </a:rPr>
              <a:t>Корутина — это разновидность генератора.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cca50f73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cca50f73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Если есть async-функция, для неё обязательно должно быть await-ожидание. </a:t>
            </a:r>
            <a:endParaRPr/>
          </a:p>
          <a:p>
            <a:pPr indent="0" lvl="0" marL="0" rtl="0" algn="l">
              <a:spcBef>
                <a:spcPts val="0"/>
              </a:spcBef>
              <a:spcAft>
                <a:spcPts val="0"/>
              </a:spcAft>
              <a:buNone/>
            </a:pPr>
            <a:r>
              <a:rPr lang="ru"/>
              <a:t>Проще говоря, мы не можем запустить асинхронную функцию, пока не скажем ей, в какой момент ей нужно будет остановиться.</a:t>
            </a:r>
            <a:br>
              <a:rPr lang="ru"/>
            </a:br>
            <a:br>
              <a:rPr lang="ru"/>
            </a:br>
            <a:r>
              <a:rPr lang="ru"/>
              <a:t>await позволяет циклу событий переключаться на выполнение других корутин, пока текущая корутина ожидает.</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cca50f73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cca50f73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cca50f73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cca50f73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Показываем на примерах из Part01.</a:t>
            </a:r>
            <a:endParaRPr/>
          </a:p>
          <a:p>
            <a:pPr indent="0" lvl="0" marL="0" rtl="0" algn="l">
              <a:spcBef>
                <a:spcPts val="0"/>
              </a:spcBef>
              <a:spcAft>
                <a:spcPts val="0"/>
              </a:spcAft>
              <a:buNone/>
            </a:pPr>
            <a:r>
              <a:rPr lang="ru">
                <a:solidFill>
                  <a:srgbClr val="080808"/>
                </a:solidFill>
                <a:highlight>
                  <a:srgbClr val="FFFFFF"/>
                </a:highlight>
                <a:latin typeface="Inter"/>
                <a:ea typeface="Inter"/>
                <a:cs typeface="Inter"/>
                <a:sym typeface="Inter"/>
              </a:rPr>
              <a:t>simple_sync.py </a:t>
            </a:r>
            <a:r>
              <a:rPr lang="ru"/>
              <a:t>- показываем синхронный пример, где функции выполняются по очереди. Общее время равно 6 секунд.</a:t>
            </a:r>
            <a:endParaRPr/>
          </a:p>
          <a:p>
            <a:pPr indent="0" lvl="0" marL="0" rtl="0" algn="l">
              <a:spcBef>
                <a:spcPts val="0"/>
              </a:spcBef>
              <a:spcAft>
                <a:spcPts val="0"/>
              </a:spcAft>
              <a:buNone/>
            </a:pPr>
            <a:r>
              <a:rPr lang="ru">
                <a:solidFill>
                  <a:srgbClr val="080808"/>
                </a:solidFill>
                <a:highlight>
                  <a:srgbClr val="FFFFFF"/>
                </a:highlight>
                <a:latin typeface="Inter"/>
                <a:ea typeface="Inter"/>
                <a:cs typeface="Inter"/>
                <a:sym typeface="Inter"/>
              </a:rPr>
              <a:t>simple_async.py </a:t>
            </a:r>
            <a:r>
              <a:rPr lang="ru"/>
              <a:t>- показываем асинхронный пример. Объясняем что asyncio.gather() - запускает три корутины асинхронно.</a:t>
            </a:r>
            <a:endParaRPr/>
          </a:p>
          <a:p>
            <a:pPr indent="0" lvl="0" marL="0" rtl="0" algn="l">
              <a:spcBef>
                <a:spcPts val="0"/>
              </a:spcBef>
              <a:spcAft>
                <a:spcPts val="0"/>
              </a:spcAft>
              <a:buNone/>
            </a:pPr>
            <a:r>
              <a:rPr lang="ru">
                <a:solidFill>
                  <a:srgbClr val="080808"/>
                </a:solidFill>
                <a:highlight>
                  <a:srgbClr val="FFFFFF"/>
                </a:highlight>
                <a:latin typeface="Inter"/>
                <a:ea typeface="Inter"/>
                <a:cs typeface="Inter"/>
                <a:sym typeface="Inter"/>
              </a:rPr>
              <a:t>simple_async2.py </a:t>
            </a:r>
            <a:r>
              <a:rPr lang="ru"/>
              <a:t>- показываем, что первой будет выполнена та функция, что отработает быстрее (меньше задержка)</a:t>
            </a:r>
            <a:endParaRPr/>
          </a:p>
          <a:p>
            <a:pPr indent="0" lvl="0" marL="0" rtl="0" algn="l">
              <a:spcBef>
                <a:spcPts val="0"/>
              </a:spcBef>
              <a:spcAft>
                <a:spcPts val="0"/>
              </a:spcAft>
              <a:buNone/>
            </a:pPr>
            <a:r>
              <a:rPr lang="ru">
                <a:solidFill>
                  <a:srgbClr val="080808"/>
                </a:solidFill>
                <a:highlight>
                  <a:srgbClr val="FFFFFF"/>
                </a:highlight>
                <a:latin typeface="Inter"/>
                <a:ea typeface="Inter"/>
                <a:cs typeface="Inter"/>
                <a:sym typeface="Inter"/>
              </a:rPr>
              <a:t>corutine.py </a:t>
            </a:r>
            <a:r>
              <a:rPr lang="ru"/>
              <a:t>- объясняем термин, чтобы убрать терминологическую путаницу. “Сплошь и рядом корутиной называют саму функцию, содержащую await. Строго говоря, это неправильно. Корутина — это то, что возвращает функция с await. Чувствуете разницу между f и 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cca50f738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cca50f738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cca50f73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cca50f73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cca50f73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cca50f73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Ранее, пользуясь asyncio.gather(), мы уже создавали задачи, просто не явно.</a:t>
            </a:r>
            <a:br>
              <a:rPr lang="ru"/>
            </a:br>
            <a:r>
              <a:rPr lang="ru"/>
              <a:t>Когда вы передаете корутины в asyncio.gather(), он автоматически создает из них задачи.</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cca50f738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cca50f738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cca50f73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cca50f73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Корутины выполняются асинхронно, но результаты будут получены только когда все корутины отработают.</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cca50f73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cca50f73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Корутины выполняются асинхронно, результаты доступны сразу, по завершению каждой корутины.</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cca50f73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cca50f73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cd54efb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cd54efb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Показываем на примерах из Part02.</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cd54efb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cd54efb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cd54efb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cd54efb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Задачи тут: </a:t>
            </a:r>
            <a:r>
              <a:rPr lang="ru" u="sng">
                <a:solidFill>
                  <a:schemeClr val="hlink"/>
                </a:solidFill>
                <a:hlinkClick r:id="rId2"/>
              </a:rPr>
              <a:t>https://github.com/boo-learn/AsyncDemo/tree/main/tasks</a:t>
            </a:r>
            <a:r>
              <a:rPr lang="ru"/>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cca50f73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cca50f73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cca50f73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cca50f73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ru"/>
              <a:t>Представьте себе, что вы готовите завтрак. Если вы делаете все последовательно (синхронно), то сначала жарите яичницу, потом варите кофе, потом делаете тосты. Это занимает много времени, потому что вы ждете, пока закончится каждое действие.</a:t>
            </a:r>
            <a:endParaRPr/>
          </a:p>
          <a:p>
            <a:pPr indent="0" lvl="0" marL="0" rtl="0" algn="l">
              <a:lnSpc>
                <a:spcPct val="115000"/>
              </a:lnSpc>
              <a:spcBef>
                <a:spcPts val="1200"/>
              </a:spcBef>
              <a:spcAft>
                <a:spcPts val="1200"/>
              </a:spcAft>
              <a:buNone/>
            </a:pPr>
            <a:r>
              <a:rPr lang="ru"/>
              <a:t>Асинхронный подход позволяет делать несколько дел одновременно. Например, вы ставите вариться кофе, и пока он варится, жарите яичницу. Как только кофе готов, вы делаете тосты. Это быстрее, потому что вы не ждете, пока закончится каждое действие.</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cca50f73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cca50f73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cca50f73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cca50f73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 синхронном подходе - пока ждем ответ на запрос, наша программа ничего не делает.</a:t>
            </a:r>
            <a:endParaRPr/>
          </a:p>
          <a:p>
            <a:pPr indent="0" lvl="0" marL="0" rtl="0" algn="l">
              <a:spcBef>
                <a:spcPts val="0"/>
              </a:spcBef>
              <a:spcAft>
                <a:spcPts val="0"/>
              </a:spcAft>
              <a:buNone/>
            </a:pPr>
            <a:r>
              <a:rPr lang="ru"/>
              <a:t>При </a:t>
            </a:r>
            <a:r>
              <a:rPr lang="ru"/>
              <a:t>асинхронном</a:t>
            </a:r>
            <a:r>
              <a:rPr lang="ru"/>
              <a:t> - во время ожидания программа продолжает работать и выполнять другие задачи.</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cd54efb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cd54efb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Можно добавить про то, что асинхронка никак не помогает с CPU bound задачами, теми которые активно используют процессор для вычислений.</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cca50f73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cca50f73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Важно не путать асинхронность и многопоточность - это разные вещи.</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cca50f73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cca50f73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4.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515152" y="2046425"/>
            <a:ext cx="6984900" cy="2052600"/>
          </a:xfrm>
          <a:prstGeom prst="rect">
            <a:avLst/>
          </a:prstGeom>
        </p:spPr>
        <p:txBody>
          <a:bodyPr anchorCtr="0" anchor="t" bIns="91425" lIns="91425" spcFirstLastPara="1" rIns="91425" wrap="square" tIns="91425">
            <a:normAutofit/>
          </a:bodyPr>
          <a:lstStyle>
            <a:lvl1pPr lvl="0">
              <a:spcBef>
                <a:spcPts val="0"/>
              </a:spcBef>
              <a:spcAft>
                <a:spcPts val="0"/>
              </a:spcAft>
              <a:buSzPts val="5000"/>
              <a:buFont typeface="Inter SemiBold"/>
              <a:buNone/>
              <a:defRPr sz="5000">
                <a:latin typeface="Inter SemiBold"/>
                <a:ea typeface="Inter SemiBold"/>
                <a:cs typeface="Inter SemiBold"/>
                <a:sym typeface="Inter SemiBold"/>
              </a:defRPr>
            </a:lvl1pPr>
            <a:lvl2pPr lvl="1">
              <a:spcBef>
                <a:spcPts val="0"/>
              </a:spcBef>
              <a:spcAft>
                <a:spcPts val="0"/>
              </a:spcAft>
              <a:buSzPts val="5200"/>
              <a:buFont typeface="Inter"/>
              <a:buNone/>
              <a:defRPr sz="5200">
                <a:latin typeface="Inter"/>
                <a:ea typeface="Inter"/>
                <a:cs typeface="Inter"/>
                <a:sym typeface="Inter"/>
              </a:defRPr>
            </a:lvl2pPr>
            <a:lvl3pPr lvl="2">
              <a:spcBef>
                <a:spcPts val="0"/>
              </a:spcBef>
              <a:spcAft>
                <a:spcPts val="0"/>
              </a:spcAft>
              <a:buSzPts val="5200"/>
              <a:buFont typeface="Inter"/>
              <a:buNone/>
              <a:defRPr sz="5200">
                <a:latin typeface="Inter"/>
                <a:ea typeface="Inter"/>
                <a:cs typeface="Inter"/>
                <a:sym typeface="Inter"/>
              </a:defRPr>
            </a:lvl3pPr>
            <a:lvl4pPr lvl="3">
              <a:spcBef>
                <a:spcPts val="0"/>
              </a:spcBef>
              <a:spcAft>
                <a:spcPts val="0"/>
              </a:spcAft>
              <a:buSzPts val="5200"/>
              <a:buFont typeface="Inter"/>
              <a:buNone/>
              <a:defRPr sz="5200">
                <a:latin typeface="Inter"/>
                <a:ea typeface="Inter"/>
                <a:cs typeface="Inter"/>
                <a:sym typeface="Inter"/>
              </a:defRPr>
            </a:lvl4pPr>
            <a:lvl5pPr lvl="4">
              <a:spcBef>
                <a:spcPts val="0"/>
              </a:spcBef>
              <a:spcAft>
                <a:spcPts val="0"/>
              </a:spcAft>
              <a:buSzPts val="5200"/>
              <a:buFont typeface="Inter"/>
              <a:buNone/>
              <a:defRPr sz="5200">
                <a:latin typeface="Inter"/>
                <a:ea typeface="Inter"/>
                <a:cs typeface="Inter"/>
                <a:sym typeface="Inter"/>
              </a:defRPr>
            </a:lvl5pPr>
            <a:lvl6pPr lvl="5">
              <a:spcBef>
                <a:spcPts val="0"/>
              </a:spcBef>
              <a:spcAft>
                <a:spcPts val="0"/>
              </a:spcAft>
              <a:buSzPts val="5200"/>
              <a:buFont typeface="Inter"/>
              <a:buNone/>
              <a:defRPr sz="5200">
                <a:latin typeface="Inter"/>
                <a:ea typeface="Inter"/>
                <a:cs typeface="Inter"/>
                <a:sym typeface="Inter"/>
              </a:defRPr>
            </a:lvl6pPr>
            <a:lvl7pPr lvl="6">
              <a:spcBef>
                <a:spcPts val="0"/>
              </a:spcBef>
              <a:spcAft>
                <a:spcPts val="0"/>
              </a:spcAft>
              <a:buSzPts val="5200"/>
              <a:buFont typeface="Inter"/>
              <a:buNone/>
              <a:defRPr sz="5200">
                <a:latin typeface="Inter"/>
                <a:ea typeface="Inter"/>
                <a:cs typeface="Inter"/>
                <a:sym typeface="Inter"/>
              </a:defRPr>
            </a:lvl7pPr>
            <a:lvl8pPr lvl="7">
              <a:spcBef>
                <a:spcPts val="0"/>
              </a:spcBef>
              <a:spcAft>
                <a:spcPts val="0"/>
              </a:spcAft>
              <a:buSzPts val="5200"/>
              <a:buFont typeface="Inter"/>
              <a:buNone/>
              <a:defRPr sz="5200">
                <a:latin typeface="Inter"/>
                <a:ea typeface="Inter"/>
                <a:cs typeface="Inter"/>
                <a:sym typeface="Inter"/>
              </a:defRPr>
            </a:lvl8pPr>
            <a:lvl9pPr lvl="8">
              <a:spcBef>
                <a:spcPts val="0"/>
              </a:spcBef>
              <a:spcAft>
                <a:spcPts val="0"/>
              </a:spcAft>
              <a:buSzPts val="5200"/>
              <a:buFont typeface="Inter"/>
              <a:buNone/>
              <a:defRPr sz="5200">
                <a:latin typeface="Inter"/>
                <a:ea typeface="Inter"/>
                <a:cs typeface="Inter"/>
                <a:sym typeface="Inter"/>
              </a:defRPr>
            </a:lvl9pPr>
          </a:lstStyle>
          <a:p/>
        </p:txBody>
      </p:sp>
      <p:pic>
        <p:nvPicPr>
          <p:cNvPr descr="preencoded.png" id="12" name="Google Shape;12;p2"/>
          <p:cNvPicPr preferRelativeResize="0"/>
          <p:nvPr/>
        </p:nvPicPr>
        <p:blipFill rotWithShape="1">
          <a:blip r:embed="rId2">
            <a:alphaModFix/>
          </a:blip>
          <a:srcRect b="0" l="12342" r="0" t="0"/>
          <a:stretch/>
        </p:blipFill>
        <p:spPr>
          <a:xfrm rot="-5400000">
            <a:off x="5384918" y="1385137"/>
            <a:ext cx="5151500" cy="2381225"/>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588025" y="476250"/>
            <a:ext cx="2303700" cy="266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type="secHead">
  <p:cSld name="SECTION_HEADER">
    <p:spTree>
      <p:nvGrpSpPr>
        <p:cNvPr id="107" name="Shape 107"/>
        <p:cNvGrpSpPr/>
        <p:nvPr/>
      </p:nvGrpSpPr>
      <p:grpSpPr>
        <a:xfrm>
          <a:off x="0" y="0"/>
          <a:ext cx="0" cy="0"/>
          <a:chOff x="0" y="0"/>
          <a:chExt cx="0" cy="0"/>
        </a:xfrm>
      </p:grpSpPr>
      <p:pic>
        <p:nvPicPr>
          <p:cNvPr descr="preencoded.png" id="108" name="Google Shape;108;p11"/>
          <p:cNvPicPr preferRelativeResize="0"/>
          <p:nvPr/>
        </p:nvPicPr>
        <p:blipFill rotWithShape="1">
          <a:blip r:embed="rId2">
            <a:alphaModFix/>
          </a:blip>
          <a:srcRect b="0" l="0" r="0" t="0"/>
          <a:stretch/>
        </p:blipFill>
        <p:spPr>
          <a:xfrm>
            <a:off x="7025500" y="3587350"/>
            <a:ext cx="2118501" cy="1556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p:cSld name="SECTION_HEADER_1">
    <p:spTree>
      <p:nvGrpSpPr>
        <p:cNvPr id="109" name="Shape 109"/>
        <p:cNvGrpSpPr/>
        <p:nvPr/>
      </p:nvGrpSpPr>
      <p:grpSpPr>
        <a:xfrm>
          <a:off x="0" y="0"/>
          <a:ext cx="0" cy="0"/>
          <a:chOff x="0" y="0"/>
          <a:chExt cx="0" cy="0"/>
        </a:xfrm>
      </p:grpSpPr>
      <p:sp>
        <p:nvSpPr>
          <p:cNvPr id="110" name="Google Shape;110;p12"/>
          <p:cNvSpPr txBox="1"/>
          <p:nvPr>
            <p:ph type="title"/>
          </p:nvPr>
        </p:nvSpPr>
        <p:spPr>
          <a:xfrm>
            <a:off x="432000" y="360000"/>
            <a:ext cx="7105500" cy="554400"/>
          </a:xfrm>
          <a:prstGeom prst="rect">
            <a:avLst/>
          </a:prstGeom>
        </p:spPr>
        <p:txBody>
          <a:bodyPr anchorCtr="0" anchor="t" bIns="91425" lIns="91425" spcFirstLastPara="1" rIns="91425" wrap="square" tIns="91425">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1" name="Google Shape;11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pic>
        <p:nvPicPr>
          <p:cNvPr id="112" name="Google Shape;112;p12"/>
          <p:cNvPicPr preferRelativeResize="0"/>
          <p:nvPr/>
        </p:nvPicPr>
        <p:blipFill rotWithShape="1">
          <a:blip r:embed="rId2">
            <a:alphaModFix/>
          </a:blip>
          <a:srcRect b="0" l="0" r="0" t="0"/>
          <a:stretch/>
        </p:blipFill>
        <p:spPr>
          <a:xfrm>
            <a:off x="7386884" y="3811933"/>
            <a:ext cx="1764396" cy="133884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13"/>
          <p:cNvSpPr txBox="1"/>
          <p:nvPr>
            <p:ph idx="1" type="body"/>
          </p:nvPr>
        </p:nvSpPr>
        <p:spPr>
          <a:xfrm>
            <a:off x="432000" y="1548025"/>
            <a:ext cx="8520600" cy="3416400"/>
          </a:xfrm>
          <a:prstGeom prst="rect">
            <a:avLst/>
          </a:prstGeom>
        </p:spPr>
        <p:txBody>
          <a:bodyPr anchorCtr="0" anchor="t" bIns="91425" lIns="91425" spcFirstLastPara="1" rIns="91425" wrap="square" tIns="91425">
            <a:spAutoFit/>
          </a:bodyPr>
          <a:lstStyle>
            <a:lvl1pPr indent="-330200" lvl="0" marL="457200">
              <a:spcBef>
                <a:spcPts val="0"/>
              </a:spcBef>
              <a:spcAft>
                <a:spcPts val="0"/>
              </a:spcAft>
              <a:buClr>
                <a:srgbClr val="000000"/>
              </a:buClr>
              <a:buSzPts val="1600"/>
              <a:buChar char="●"/>
              <a:defRPr sz="1600">
                <a:solidFill>
                  <a:srgbClr val="000000"/>
                </a:solidFill>
              </a:defRPr>
            </a:lvl1pPr>
            <a:lvl2pPr indent="-330200" lvl="1" marL="914400">
              <a:spcBef>
                <a:spcPts val="0"/>
              </a:spcBef>
              <a:spcAft>
                <a:spcPts val="0"/>
              </a:spcAft>
              <a:buClr>
                <a:srgbClr val="000000"/>
              </a:buClr>
              <a:buSzPts val="1600"/>
              <a:buChar char="○"/>
              <a:defRPr sz="1600">
                <a:solidFill>
                  <a:srgbClr val="000000"/>
                </a:solidFill>
              </a:defRPr>
            </a:lvl2pPr>
            <a:lvl3pPr indent="-330200" lvl="2" marL="1371600">
              <a:spcBef>
                <a:spcPts val="0"/>
              </a:spcBef>
              <a:spcAft>
                <a:spcPts val="0"/>
              </a:spcAft>
              <a:buClr>
                <a:srgbClr val="000000"/>
              </a:buClr>
              <a:buSzPts val="1600"/>
              <a:buChar char="■"/>
              <a:defRPr sz="1600">
                <a:solidFill>
                  <a:srgbClr val="000000"/>
                </a:solidFill>
              </a:defRPr>
            </a:lvl3pPr>
            <a:lvl4pPr indent="-330200" lvl="3" marL="1828800">
              <a:spcBef>
                <a:spcPts val="0"/>
              </a:spcBef>
              <a:spcAft>
                <a:spcPts val="0"/>
              </a:spcAft>
              <a:buClr>
                <a:srgbClr val="000000"/>
              </a:buClr>
              <a:buSzPts val="1600"/>
              <a:buChar char="●"/>
              <a:defRPr sz="1600">
                <a:solidFill>
                  <a:srgbClr val="000000"/>
                </a:solidFill>
              </a:defRPr>
            </a:lvl4pPr>
            <a:lvl5pPr indent="-330200" lvl="4" marL="2286000">
              <a:spcBef>
                <a:spcPts val="0"/>
              </a:spcBef>
              <a:spcAft>
                <a:spcPts val="0"/>
              </a:spcAft>
              <a:buClr>
                <a:srgbClr val="000000"/>
              </a:buClr>
              <a:buSzPts val="1600"/>
              <a:buChar char="○"/>
              <a:defRPr sz="1600">
                <a:solidFill>
                  <a:srgbClr val="000000"/>
                </a:solidFill>
              </a:defRPr>
            </a:lvl5pPr>
            <a:lvl6pPr indent="-330200" lvl="5" marL="2743200">
              <a:spcBef>
                <a:spcPts val="0"/>
              </a:spcBef>
              <a:spcAft>
                <a:spcPts val="0"/>
              </a:spcAft>
              <a:buClr>
                <a:srgbClr val="000000"/>
              </a:buClr>
              <a:buSzPts val="1600"/>
              <a:buChar char="■"/>
              <a:defRPr sz="1600">
                <a:solidFill>
                  <a:srgbClr val="000000"/>
                </a:solidFill>
              </a:defRPr>
            </a:lvl6pPr>
            <a:lvl7pPr indent="-330200" lvl="6" marL="3200400">
              <a:spcBef>
                <a:spcPts val="0"/>
              </a:spcBef>
              <a:spcAft>
                <a:spcPts val="0"/>
              </a:spcAft>
              <a:buClr>
                <a:srgbClr val="000000"/>
              </a:buClr>
              <a:buSzPts val="1600"/>
              <a:buChar char="●"/>
              <a:defRPr sz="1600">
                <a:solidFill>
                  <a:srgbClr val="000000"/>
                </a:solidFill>
              </a:defRPr>
            </a:lvl7pPr>
            <a:lvl8pPr indent="-330200" lvl="7" marL="3657600">
              <a:spcBef>
                <a:spcPts val="0"/>
              </a:spcBef>
              <a:spcAft>
                <a:spcPts val="0"/>
              </a:spcAft>
              <a:buClr>
                <a:srgbClr val="000000"/>
              </a:buClr>
              <a:buSzPts val="1600"/>
              <a:buChar char="○"/>
              <a:defRPr sz="1600">
                <a:solidFill>
                  <a:srgbClr val="000000"/>
                </a:solidFill>
              </a:defRPr>
            </a:lvl8pPr>
            <a:lvl9pPr indent="-330200" lvl="8" marL="4114800">
              <a:spcBef>
                <a:spcPts val="0"/>
              </a:spcBef>
              <a:spcAft>
                <a:spcPts val="0"/>
              </a:spcAft>
              <a:buClr>
                <a:srgbClr val="000000"/>
              </a:buClr>
              <a:buSzPts val="1600"/>
              <a:buChar char="■"/>
              <a:defRPr sz="1600">
                <a:solidFill>
                  <a:srgbClr val="000000"/>
                </a:solidFill>
              </a:defRPr>
            </a:lvl9pPr>
          </a:lstStyle>
          <a:p/>
        </p:txBody>
      </p:sp>
      <p:sp>
        <p:nvSpPr>
          <p:cNvPr id="115" name="Google Shape;115;p13"/>
          <p:cNvSpPr txBox="1"/>
          <p:nvPr>
            <p:ph type="title"/>
          </p:nvPr>
        </p:nvSpPr>
        <p:spPr>
          <a:xfrm>
            <a:off x="432000" y="360000"/>
            <a:ext cx="7105500" cy="554400"/>
          </a:xfrm>
          <a:prstGeom prst="rect">
            <a:avLst/>
          </a:prstGeom>
        </p:spPr>
        <p:txBody>
          <a:bodyPr anchorCtr="0" anchor="t" bIns="91425" lIns="91425" spcFirstLastPara="1" rIns="91425" wrap="square" tIns="91425">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pic>
        <p:nvPicPr>
          <p:cNvPr id="116" name="Google Shape;116;p13"/>
          <p:cNvPicPr preferRelativeResize="0"/>
          <p:nvPr/>
        </p:nvPicPr>
        <p:blipFill rotWithShape="1">
          <a:blip r:embed="rId2">
            <a:alphaModFix/>
          </a:blip>
          <a:srcRect b="0" l="0" r="0" t="0"/>
          <a:stretch/>
        </p:blipFill>
        <p:spPr>
          <a:xfrm>
            <a:off x="7386884" y="3811933"/>
            <a:ext cx="1764396" cy="133884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p:cSld name="TITLE_AND_BODY_1">
    <p:spTree>
      <p:nvGrpSpPr>
        <p:cNvPr id="117" name="Shape 117"/>
        <p:cNvGrpSpPr/>
        <p:nvPr/>
      </p:nvGrpSpPr>
      <p:grpSpPr>
        <a:xfrm>
          <a:off x="0" y="0"/>
          <a:ext cx="0" cy="0"/>
          <a:chOff x="0" y="0"/>
          <a:chExt cx="0" cy="0"/>
        </a:xfrm>
      </p:grpSpPr>
      <p:sp>
        <p:nvSpPr>
          <p:cNvPr id="118" name="Google Shape;118;p14"/>
          <p:cNvSpPr txBox="1"/>
          <p:nvPr>
            <p:ph type="title"/>
          </p:nvPr>
        </p:nvSpPr>
        <p:spPr>
          <a:xfrm>
            <a:off x="432000" y="360000"/>
            <a:ext cx="7105500" cy="554400"/>
          </a:xfrm>
          <a:prstGeom prst="rect">
            <a:avLst/>
          </a:prstGeom>
        </p:spPr>
        <p:txBody>
          <a:bodyPr anchorCtr="0" anchor="t" bIns="91425" lIns="91425" spcFirstLastPara="1" rIns="91425" wrap="square" tIns="91425">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pic>
        <p:nvPicPr>
          <p:cNvPr id="119" name="Google Shape;119;p14"/>
          <p:cNvPicPr preferRelativeResize="0"/>
          <p:nvPr/>
        </p:nvPicPr>
        <p:blipFill rotWithShape="1">
          <a:blip r:embed="rId2">
            <a:alphaModFix/>
          </a:blip>
          <a:srcRect b="0" l="0" r="0" t="0"/>
          <a:stretch/>
        </p:blipFill>
        <p:spPr>
          <a:xfrm>
            <a:off x="7386884" y="3811933"/>
            <a:ext cx="1764396" cy="1338846"/>
          </a:xfrm>
          <a:prstGeom prst="rect">
            <a:avLst/>
          </a:prstGeom>
          <a:noFill/>
          <a:ln>
            <a:noFill/>
          </a:ln>
        </p:spPr>
      </p:pic>
      <p:sp>
        <p:nvSpPr>
          <p:cNvPr id="120" name="Google Shape;120;p14"/>
          <p:cNvSpPr txBox="1"/>
          <p:nvPr>
            <p:ph idx="1" type="subTitle"/>
          </p:nvPr>
        </p:nvSpPr>
        <p:spPr>
          <a:xfrm>
            <a:off x="432000" y="950400"/>
            <a:ext cx="7105500" cy="597000"/>
          </a:xfrm>
          <a:prstGeom prst="rect">
            <a:avLst/>
          </a:prstGeom>
        </p:spPr>
        <p:txBody>
          <a:bodyPr anchorCtr="0" anchor="t" bIns="91425" lIns="91425" spcFirstLastPara="1" rIns="91425" wrap="square" tIns="91425">
            <a:spAutoFit/>
          </a:bodyPr>
          <a:lstStyle>
            <a:lvl1pPr indent="0" lvl="0" marL="0" marR="0" rtl="0" algn="l">
              <a:lnSpc>
                <a:spcPct val="100000"/>
              </a:lnSpc>
              <a:spcBef>
                <a:spcPts val="0"/>
              </a:spcBef>
              <a:spcAft>
                <a:spcPts val="0"/>
              </a:spcAft>
              <a:buNone/>
              <a:defRPr i="1" sz="2200">
                <a:solidFill>
                  <a:srgbClr val="666666"/>
                </a:solidFill>
                <a:latin typeface="Roboto SemiBold"/>
                <a:ea typeface="Roboto SemiBold"/>
                <a:cs typeface="Roboto SemiBold"/>
                <a:sym typeface="Roboto SemiBold"/>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и текст">
  <p:cSld name="TITLE_AND_BODY_1_1">
    <p:spTree>
      <p:nvGrpSpPr>
        <p:cNvPr id="121" name="Shape 121"/>
        <p:cNvGrpSpPr/>
        <p:nvPr/>
      </p:nvGrpSpPr>
      <p:grpSpPr>
        <a:xfrm>
          <a:off x="0" y="0"/>
          <a:ext cx="0" cy="0"/>
          <a:chOff x="0" y="0"/>
          <a:chExt cx="0" cy="0"/>
        </a:xfrm>
      </p:grpSpPr>
      <p:sp>
        <p:nvSpPr>
          <p:cNvPr id="122" name="Google Shape;122;p15"/>
          <p:cNvSpPr txBox="1"/>
          <p:nvPr>
            <p:ph idx="1" type="body"/>
          </p:nvPr>
        </p:nvSpPr>
        <p:spPr>
          <a:xfrm>
            <a:off x="432000" y="1548025"/>
            <a:ext cx="8520600" cy="3416400"/>
          </a:xfrm>
          <a:prstGeom prst="rect">
            <a:avLst/>
          </a:prstGeom>
        </p:spPr>
        <p:txBody>
          <a:bodyPr anchorCtr="0" anchor="t" bIns="91425" lIns="91425" spcFirstLastPara="1" rIns="91425" wrap="square" tIns="91425">
            <a:spAutoFit/>
          </a:bodyPr>
          <a:lstStyle>
            <a:lvl1pPr indent="-330200" lvl="0" marL="457200">
              <a:spcBef>
                <a:spcPts val="0"/>
              </a:spcBef>
              <a:spcAft>
                <a:spcPts val="0"/>
              </a:spcAft>
              <a:buClr>
                <a:srgbClr val="000000"/>
              </a:buClr>
              <a:buSzPts val="1600"/>
              <a:buChar char="●"/>
              <a:defRPr sz="1600">
                <a:solidFill>
                  <a:srgbClr val="000000"/>
                </a:solidFill>
              </a:defRPr>
            </a:lvl1pPr>
            <a:lvl2pPr indent="-330200" lvl="1" marL="914400">
              <a:spcBef>
                <a:spcPts val="0"/>
              </a:spcBef>
              <a:spcAft>
                <a:spcPts val="0"/>
              </a:spcAft>
              <a:buClr>
                <a:srgbClr val="000000"/>
              </a:buClr>
              <a:buSzPts val="1600"/>
              <a:buChar char="○"/>
              <a:defRPr sz="1600">
                <a:solidFill>
                  <a:srgbClr val="000000"/>
                </a:solidFill>
              </a:defRPr>
            </a:lvl2pPr>
            <a:lvl3pPr indent="-330200" lvl="2" marL="1371600">
              <a:spcBef>
                <a:spcPts val="0"/>
              </a:spcBef>
              <a:spcAft>
                <a:spcPts val="0"/>
              </a:spcAft>
              <a:buClr>
                <a:srgbClr val="000000"/>
              </a:buClr>
              <a:buSzPts val="1600"/>
              <a:buChar char="■"/>
              <a:defRPr sz="1600">
                <a:solidFill>
                  <a:srgbClr val="000000"/>
                </a:solidFill>
              </a:defRPr>
            </a:lvl3pPr>
            <a:lvl4pPr indent="-330200" lvl="3" marL="1828800">
              <a:spcBef>
                <a:spcPts val="0"/>
              </a:spcBef>
              <a:spcAft>
                <a:spcPts val="0"/>
              </a:spcAft>
              <a:buClr>
                <a:srgbClr val="000000"/>
              </a:buClr>
              <a:buSzPts val="1600"/>
              <a:buChar char="●"/>
              <a:defRPr sz="1600">
                <a:solidFill>
                  <a:srgbClr val="000000"/>
                </a:solidFill>
              </a:defRPr>
            </a:lvl4pPr>
            <a:lvl5pPr indent="-330200" lvl="4" marL="2286000">
              <a:spcBef>
                <a:spcPts val="0"/>
              </a:spcBef>
              <a:spcAft>
                <a:spcPts val="0"/>
              </a:spcAft>
              <a:buClr>
                <a:srgbClr val="000000"/>
              </a:buClr>
              <a:buSzPts val="1600"/>
              <a:buChar char="○"/>
              <a:defRPr sz="1600">
                <a:solidFill>
                  <a:srgbClr val="000000"/>
                </a:solidFill>
              </a:defRPr>
            </a:lvl5pPr>
            <a:lvl6pPr indent="-330200" lvl="5" marL="2743200">
              <a:spcBef>
                <a:spcPts val="0"/>
              </a:spcBef>
              <a:spcAft>
                <a:spcPts val="0"/>
              </a:spcAft>
              <a:buClr>
                <a:srgbClr val="000000"/>
              </a:buClr>
              <a:buSzPts val="1600"/>
              <a:buChar char="■"/>
              <a:defRPr sz="1600">
                <a:solidFill>
                  <a:srgbClr val="000000"/>
                </a:solidFill>
              </a:defRPr>
            </a:lvl6pPr>
            <a:lvl7pPr indent="-330200" lvl="6" marL="3200400">
              <a:spcBef>
                <a:spcPts val="0"/>
              </a:spcBef>
              <a:spcAft>
                <a:spcPts val="0"/>
              </a:spcAft>
              <a:buClr>
                <a:srgbClr val="000000"/>
              </a:buClr>
              <a:buSzPts val="1600"/>
              <a:buChar char="●"/>
              <a:defRPr sz="1600">
                <a:solidFill>
                  <a:srgbClr val="000000"/>
                </a:solidFill>
              </a:defRPr>
            </a:lvl7pPr>
            <a:lvl8pPr indent="-330200" lvl="7" marL="3657600">
              <a:spcBef>
                <a:spcPts val="0"/>
              </a:spcBef>
              <a:spcAft>
                <a:spcPts val="0"/>
              </a:spcAft>
              <a:buClr>
                <a:srgbClr val="000000"/>
              </a:buClr>
              <a:buSzPts val="1600"/>
              <a:buChar char="○"/>
              <a:defRPr sz="1600">
                <a:solidFill>
                  <a:srgbClr val="000000"/>
                </a:solidFill>
              </a:defRPr>
            </a:lvl8pPr>
            <a:lvl9pPr indent="-330200" lvl="8" marL="4114800">
              <a:spcBef>
                <a:spcPts val="0"/>
              </a:spcBef>
              <a:spcAft>
                <a:spcPts val="0"/>
              </a:spcAft>
              <a:buClr>
                <a:srgbClr val="000000"/>
              </a:buClr>
              <a:buSzPts val="1600"/>
              <a:buChar char="■"/>
              <a:defRPr sz="1600">
                <a:solidFill>
                  <a:srgbClr val="000000"/>
                </a:solidFill>
              </a:defRPr>
            </a:lvl9pPr>
          </a:lstStyle>
          <a:p/>
        </p:txBody>
      </p:sp>
      <p:sp>
        <p:nvSpPr>
          <p:cNvPr id="123" name="Google Shape;123;p15"/>
          <p:cNvSpPr txBox="1"/>
          <p:nvPr>
            <p:ph type="title"/>
          </p:nvPr>
        </p:nvSpPr>
        <p:spPr>
          <a:xfrm>
            <a:off x="432000" y="360000"/>
            <a:ext cx="7105500" cy="554400"/>
          </a:xfrm>
          <a:prstGeom prst="rect">
            <a:avLst/>
          </a:prstGeom>
        </p:spPr>
        <p:txBody>
          <a:bodyPr anchorCtr="0" anchor="t" bIns="91425" lIns="91425" spcFirstLastPara="1" rIns="91425" wrap="square" tIns="91425">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pic>
        <p:nvPicPr>
          <p:cNvPr id="124" name="Google Shape;124;p15"/>
          <p:cNvPicPr preferRelativeResize="0"/>
          <p:nvPr/>
        </p:nvPicPr>
        <p:blipFill rotWithShape="1">
          <a:blip r:embed="rId2">
            <a:alphaModFix/>
          </a:blip>
          <a:srcRect b="0" l="0" r="0" t="0"/>
          <a:stretch/>
        </p:blipFill>
        <p:spPr>
          <a:xfrm>
            <a:off x="7386884" y="3811933"/>
            <a:ext cx="1764396" cy="1338846"/>
          </a:xfrm>
          <a:prstGeom prst="rect">
            <a:avLst/>
          </a:prstGeom>
          <a:noFill/>
          <a:ln>
            <a:noFill/>
          </a:ln>
        </p:spPr>
      </p:pic>
      <p:sp>
        <p:nvSpPr>
          <p:cNvPr id="125" name="Google Shape;125;p15"/>
          <p:cNvSpPr txBox="1"/>
          <p:nvPr>
            <p:ph idx="2" type="subTitle"/>
          </p:nvPr>
        </p:nvSpPr>
        <p:spPr>
          <a:xfrm>
            <a:off x="432000" y="950400"/>
            <a:ext cx="7105500" cy="597000"/>
          </a:xfrm>
          <a:prstGeom prst="rect">
            <a:avLst/>
          </a:prstGeom>
        </p:spPr>
        <p:txBody>
          <a:bodyPr anchorCtr="0" anchor="t" bIns="91425" lIns="91425" spcFirstLastPara="1" rIns="91425" wrap="square" tIns="91425">
            <a:spAutoFit/>
          </a:bodyPr>
          <a:lstStyle>
            <a:lvl1pPr indent="0" lvl="0" marL="0" marR="0" algn="l">
              <a:lnSpc>
                <a:spcPct val="100000"/>
              </a:lnSpc>
              <a:spcBef>
                <a:spcPts val="0"/>
              </a:spcBef>
              <a:spcAft>
                <a:spcPts val="0"/>
              </a:spcAft>
              <a:buNone/>
              <a:defRPr i="1" sz="2200">
                <a:solidFill>
                  <a:srgbClr val="666666"/>
                </a:solidFill>
                <a:latin typeface="Roboto SemiBold"/>
                <a:ea typeface="Roboto SemiBold"/>
                <a:cs typeface="Roboto SemiBold"/>
                <a:sym typeface="Roboto SemiBold"/>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26" name="Shape 126"/>
        <p:cNvGrpSpPr/>
        <p:nvPr/>
      </p:nvGrpSpPr>
      <p:grpSpPr>
        <a:xfrm>
          <a:off x="0" y="0"/>
          <a:ext cx="0" cy="0"/>
          <a:chOff x="0" y="0"/>
          <a:chExt cx="0" cy="0"/>
        </a:xfrm>
      </p:grpSpPr>
      <p:sp>
        <p:nvSpPr>
          <p:cNvPr id="127" name="Google Shape;12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28" name="Google Shape;128;p16"/>
          <p:cNvSpPr txBox="1"/>
          <p:nvPr/>
        </p:nvSpPr>
        <p:spPr>
          <a:xfrm>
            <a:off x="311700" y="21534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ru" sz="2800">
                <a:solidFill>
                  <a:srgbClr val="FFFFFF"/>
                </a:solidFill>
              </a:rPr>
              <a:t>Работа в сессионном зале</a:t>
            </a:r>
            <a:endParaRPr sz="2800">
              <a:solidFill>
                <a:srgbClr val="FFFFFF"/>
              </a:solidFill>
            </a:endParaRPr>
          </a:p>
        </p:txBody>
      </p:sp>
      <p:pic>
        <p:nvPicPr>
          <p:cNvPr id="129" name="Google Shape;129;p16"/>
          <p:cNvPicPr preferRelativeResize="0"/>
          <p:nvPr/>
        </p:nvPicPr>
        <p:blipFill>
          <a:blip r:embed="rId2">
            <a:alphaModFix/>
          </a:blip>
          <a:stretch>
            <a:fillRect/>
          </a:stretch>
        </p:blipFill>
        <p:spPr>
          <a:xfrm>
            <a:off x="1644850" y="2136700"/>
            <a:ext cx="606200" cy="606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type="blank">
  <p:cSld name="BLANK">
    <p:spTree>
      <p:nvGrpSpPr>
        <p:cNvPr id="130" name="Shape 13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1">
  <p:cSld name="TITLE_1">
    <p:spTree>
      <p:nvGrpSpPr>
        <p:cNvPr id="131" name="Shape 131"/>
        <p:cNvGrpSpPr/>
        <p:nvPr/>
      </p:nvGrpSpPr>
      <p:grpSpPr>
        <a:xfrm>
          <a:off x="0" y="0"/>
          <a:ext cx="0" cy="0"/>
          <a:chOff x="0" y="0"/>
          <a:chExt cx="0" cy="0"/>
        </a:xfrm>
      </p:grpSpPr>
      <p:sp>
        <p:nvSpPr>
          <p:cNvPr id="132" name="Google Shape;132;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3" name="Google Shape;133;p18"/>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4" name="Google Shape;13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реподаватель">
  <p:cSld name="CUSTOM_3">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11028" y="0"/>
            <a:ext cx="3845894" cy="5143500"/>
          </a:xfrm>
          <a:prstGeom prst="rect">
            <a:avLst/>
          </a:prstGeom>
          <a:noFill/>
          <a:ln>
            <a:noFill/>
          </a:ln>
        </p:spPr>
      </p:pic>
      <p:pic>
        <p:nvPicPr>
          <p:cNvPr descr="preencoded.png" id="16" name="Google Shape;16;p3"/>
          <p:cNvPicPr preferRelativeResize="0"/>
          <p:nvPr/>
        </p:nvPicPr>
        <p:blipFill rotWithShape="1">
          <a:blip r:embed="rId3">
            <a:alphaModFix/>
          </a:blip>
          <a:srcRect b="0" l="0" r="0" t="0"/>
          <a:stretch/>
        </p:blipFill>
        <p:spPr>
          <a:xfrm>
            <a:off x="476250" y="1057275"/>
            <a:ext cx="2838450" cy="3600450"/>
          </a:xfrm>
          <a:prstGeom prst="rect">
            <a:avLst/>
          </a:prstGeom>
          <a:noFill/>
          <a:ln>
            <a:noFill/>
          </a:ln>
        </p:spPr>
      </p:pic>
      <p:pic>
        <p:nvPicPr>
          <p:cNvPr descr="preencoded.png" id="17" name="Google Shape;17;p3"/>
          <p:cNvPicPr preferRelativeResize="0"/>
          <p:nvPr/>
        </p:nvPicPr>
        <p:blipFill rotWithShape="1">
          <a:blip r:embed="rId4">
            <a:alphaModFix/>
          </a:blip>
          <a:srcRect b="0" l="0" r="0" t="0"/>
          <a:stretch/>
        </p:blipFill>
        <p:spPr>
          <a:xfrm>
            <a:off x="476250" y="476250"/>
            <a:ext cx="1447473" cy="266669"/>
          </a:xfrm>
          <a:prstGeom prst="rect">
            <a:avLst/>
          </a:prstGeom>
          <a:noFill/>
          <a:ln>
            <a:noFill/>
          </a:ln>
        </p:spPr>
      </p:pic>
      <p:pic>
        <p:nvPicPr>
          <p:cNvPr descr="preencoded.png" id="18" name="Google Shape;18;p3"/>
          <p:cNvPicPr preferRelativeResize="0"/>
          <p:nvPr/>
        </p:nvPicPr>
        <p:blipFill rotWithShape="1">
          <a:blip r:embed="rId5">
            <a:alphaModFix/>
          </a:blip>
          <a:srcRect b="0" l="0" r="0" t="0"/>
          <a:stretch/>
        </p:blipFill>
        <p:spPr>
          <a:xfrm>
            <a:off x="0" y="1809751"/>
            <a:ext cx="1922238" cy="3333750"/>
          </a:xfrm>
          <a:prstGeom prst="rect">
            <a:avLst/>
          </a:prstGeom>
          <a:noFill/>
          <a:ln>
            <a:noFill/>
          </a:ln>
        </p:spPr>
      </p:pic>
      <p:sp>
        <p:nvSpPr>
          <p:cNvPr id="19" name="Google Shape;19;p3"/>
          <p:cNvSpPr/>
          <p:nvPr/>
        </p:nvSpPr>
        <p:spPr>
          <a:xfrm>
            <a:off x="664187" y="525574"/>
            <a:ext cx="1071600" cy="217500"/>
          </a:xfrm>
          <a:prstGeom prst="rect">
            <a:avLst/>
          </a:prstGeom>
          <a:noFill/>
          <a:ln>
            <a:noFill/>
          </a:ln>
        </p:spPr>
        <p:txBody>
          <a:bodyPr anchorCtr="0" anchor="t" bIns="0" lIns="0" spcFirstLastPara="1" rIns="0" wrap="square" tIns="0">
            <a:noAutofit/>
          </a:bodyPr>
          <a:lstStyle/>
          <a:p>
            <a:pPr indent="0" lvl="0" marL="0" marR="0" rtl="0" algn="ctr">
              <a:lnSpc>
                <a:spcPct val="199833"/>
              </a:lnSpc>
              <a:spcBef>
                <a:spcPts val="0"/>
              </a:spcBef>
              <a:spcAft>
                <a:spcPts val="0"/>
              </a:spcAft>
              <a:buClr>
                <a:srgbClr val="000000"/>
              </a:buClr>
              <a:buSzPts val="900"/>
              <a:buFont typeface="Arial"/>
              <a:buNone/>
            </a:pPr>
            <a:r>
              <a:rPr b="0" i="0" lang="ru" sz="900" u="none" cap="none" strike="noStrike">
                <a:solidFill>
                  <a:srgbClr val="FFFFFF"/>
                </a:solidFill>
                <a:latin typeface="Inter"/>
                <a:ea typeface="Inter"/>
                <a:cs typeface="Inter"/>
                <a:sym typeface="Inter"/>
              </a:rPr>
              <a:t>ПРЕПОДАВАТЕЛЬ</a:t>
            </a:r>
            <a:endParaRPr b="0" i="0" sz="900" u="none" cap="none" strike="noStrike">
              <a:solidFill>
                <a:srgbClr val="000000"/>
              </a:solidFill>
              <a:latin typeface="Calibri"/>
              <a:ea typeface="Calibri"/>
              <a:cs typeface="Calibri"/>
              <a:sym typeface="Calibri"/>
            </a:endParaRPr>
          </a:p>
        </p:txBody>
      </p:sp>
      <p:sp>
        <p:nvSpPr>
          <p:cNvPr id="20" name="Google Shape;20;p3"/>
          <p:cNvSpPr/>
          <p:nvPr/>
        </p:nvSpPr>
        <p:spPr>
          <a:xfrm>
            <a:off x="3985886" y="1057275"/>
            <a:ext cx="4833000" cy="3056100"/>
          </a:xfrm>
          <a:prstGeom prst="roundRect">
            <a:avLst>
              <a:gd fmla="val 3940" name="adj"/>
            </a:avLst>
          </a:prstGeom>
          <a:solidFill>
            <a:srgbClr val="FFFFFF"/>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nvGrpSpPr>
          <p:cNvPr id="21" name="Google Shape;21;p3"/>
          <p:cNvGrpSpPr/>
          <p:nvPr/>
        </p:nvGrpSpPr>
        <p:grpSpPr>
          <a:xfrm>
            <a:off x="6691726" y="3347563"/>
            <a:ext cx="2453598" cy="1796682"/>
            <a:chOff x="12341323" y="5932463"/>
            <a:chExt cx="5946676" cy="4354538"/>
          </a:xfrm>
        </p:grpSpPr>
        <p:pic>
          <p:nvPicPr>
            <p:cNvPr descr="preencoded.png" id="22" name="Google Shape;22;p3"/>
            <p:cNvPicPr preferRelativeResize="0"/>
            <p:nvPr/>
          </p:nvPicPr>
          <p:blipFill rotWithShape="1">
            <a:blip r:embed="rId6">
              <a:alphaModFix/>
            </a:blip>
            <a:srcRect b="0" l="0" r="0" t="0"/>
            <a:stretch/>
          </p:blipFill>
          <p:spPr>
            <a:xfrm>
              <a:off x="12792089" y="6485129"/>
              <a:ext cx="5263191" cy="3801872"/>
            </a:xfrm>
            <a:prstGeom prst="rect">
              <a:avLst/>
            </a:prstGeom>
            <a:noFill/>
            <a:ln>
              <a:noFill/>
            </a:ln>
          </p:spPr>
        </p:pic>
        <p:pic>
          <p:nvPicPr>
            <p:cNvPr descr="preencoded.png" id="23" name="Google Shape;23;p3"/>
            <p:cNvPicPr preferRelativeResize="0"/>
            <p:nvPr/>
          </p:nvPicPr>
          <p:blipFill rotWithShape="1">
            <a:blip r:embed="rId7">
              <a:alphaModFix/>
            </a:blip>
            <a:srcRect b="0" l="0" r="0" t="0"/>
            <a:stretch/>
          </p:blipFill>
          <p:spPr>
            <a:xfrm>
              <a:off x="12341323" y="7450891"/>
              <a:ext cx="5263191" cy="2836109"/>
            </a:xfrm>
            <a:prstGeom prst="rect">
              <a:avLst/>
            </a:prstGeom>
            <a:noFill/>
            <a:ln>
              <a:noFill/>
            </a:ln>
          </p:spPr>
        </p:pic>
        <p:pic>
          <p:nvPicPr>
            <p:cNvPr descr="preencoded.png" id="24" name="Google Shape;24;p3"/>
            <p:cNvPicPr preferRelativeResize="0"/>
            <p:nvPr/>
          </p:nvPicPr>
          <p:blipFill rotWithShape="1">
            <a:blip r:embed="rId8">
              <a:alphaModFix/>
            </a:blip>
            <a:srcRect b="0" l="0" r="0" t="0"/>
            <a:stretch/>
          </p:blipFill>
          <p:spPr>
            <a:xfrm>
              <a:off x="13214044" y="5932463"/>
              <a:ext cx="5073955" cy="4354538"/>
            </a:xfrm>
            <a:prstGeom prst="rect">
              <a:avLst/>
            </a:prstGeom>
            <a:noFill/>
            <a:ln>
              <a:noFill/>
            </a:ln>
          </p:spPr>
        </p:pic>
        <p:sp>
          <p:nvSpPr>
            <p:cNvPr id="25" name="Google Shape;25;p3"/>
            <p:cNvSpPr/>
            <p:nvPr/>
          </p:nvSpPr>
          <p:spPr>
            <a:xfrm rot="44789">
              <a:off x="15363783" y="7485353"/>
              <a:ext cx="276323" cy="180916"/>
            </a:xfrm>
            <a:prstGeom prst="rect">
              <a:avLst/>
            </a:prstGeom>
            <a:noFill/>
            <a:ln>
              <a:noFill/>
            </a:ln>
          </p:spPr>
          <p:txBody>
            <a:bodyPr anchorCtr="0" anchor="t" bIns="0" lIns="0" spcFirstLastPara="1" rIns="0" wrap="square" tIns="0">
              <a:noAutofit/>
            </a:bodyPr>
            <a:lstStyle/>
            <a:p>
              <a:pPr indent="0" lvl="0" marL="0" marR="0" rtl="0" algn="l">
                <a:lnSpc>
                  <a:spcPct val="12295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p:txBody>
        </p:sp>
        <p:sp>
          <p:nvSpPr>
            <p:cNvPr id="26" name="Google Shape;26;p3"/>
            <p:cNvSpPr/>
            <p:nvPr/>
          </p:nvSpPr>
          <p:spPr>
            <a:xfrm rot="44789">
              <a:off x="14906583" y="8451115"/>
              <a:ext cx="276323" cy="180916"/>
            </a:xfrm>
            <a:prstGeom prst="rect">
              <a:avLst/>
            </a:prstGeom>
            <a:noFill/>
            <a:ln>
              <a:noFill/>
            </a:ln>
          </p:spPr>
          <p:txBody>
            <a:bodyPr anchorCtr="0" anchor="t" bIns="0" lIns="0" spcFirstLastPara="1" rIns="0" wrap="square" tIns="0">
              <a:noAutofit/>
            </a:bodyPr>
            <a:lstStyle/>
            <a:p>
              <a:pPr indent="0" lvl="0" marL="0" marR="0" rtl="0" algn="l">
                <a:lnSpc>
                  <a:spcPct val="122950"/>
                </a:lnSpc>
                <a:spcBef>
                  <a:spcPts val="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p:txBody>
        </p:sp>
      </p:grpSp>
      <p:sp>
        <p:nvSpPr>
          <p:cNvPr id="27" name="Google Shape;27;p3"/>
          <p:cNvSpPr txBox="1"/>
          <p:nvPr/>
        </p:nvSpPr>
        <p:spPr>
          <a:xfrm>
            <a:off x="975225" y="2567308"/>
            <a:ext cx="1840500" cy="465600"/>
          </a:xfrm>
          <a:prstGeom prst="rect">
            <a:avLst/>
          </a:prstGeom>
          <a:noFill/>
          <a:ln>
            <a:noFill/>
          </a:ln>
        </p:spPr>
        <p:txBody>
          <a:bodyPr anchorCtr="0" anchor="t" bIns="17150" lIns="17150" spcFirstLastPara="1" rIns="17150" wrap="square" tIns="17150">
            <a:spAutoFit/>
          </a:bodyPr>
          <a:lstStyle/>
          <a:p>
            <a:pPr indent="0" lvl="0" marL="0" marR="0" rtl="0" algn="ctr">
              <a:lnSpc>
                <a:spcPct val="100000"/>
              </a:lnSpc>
              <a:spcBef>
                <a:spcPts val="0"/>
              </a:spcBef>
              <a:spcAft>
                <a:spcPts val="0"/>
              </a:spcAft>
              <a:buClr>
                <a:srgbClr val="000000"/>
              </a:buClr>
              <a:buSzPts val="1400"/>
              <a:buFont typeface="Arial"/>
              <a:buNone/>
            </a:pPr>
            <a:r>
              <a:rPr b="1" i="0" lang="ru" sz="1400" u="none" cap="none" strike="noStrike">
                <a:solidFill>
                  <a:srgbClr val="000000"/>
                </a:solidFill>
                <a:latin typeface="Open Sans"/>
                <a:ea typeface="Open Sans"/>
                <a:cs typeface="Open Sans"/>
                <a:sym typeface="Open Sans"/>
              </a:rPr>
              <a:t>Фото преподавателя</a:t>
            </a:r>
            <a:endParaRPr b="1" i="0" sz="1400" u="none" cap="none" strike="noStrike">
              <a:solidFill>
                <a:srgbClr val="000000"/>
              </a:solidFill>
              <a:latin typeface="Open Sans"/>
              <a:ea typeface="Open Sans"/>
              <a:cs typeface="Open Sans"/>
              <a:sym typeface="Open Sans"/>
            </a:endParaRPr>
          </a:p>
        </p:txBody>
      </p:sp>
      <p:sp>
        <p:nvSpPr>
          <p:cNvPr descr="фото преподавателя" id="28" name="Google Shape;28;p3"/>
          <p:cNvSpPr/>
          <p:nvPr>
            <p:ph idx="2" type="pic"/>
          </p:nvPr>
        </p:nvSpPr>
        <p:spPr>
          <a:xfrm>
            <a:off x="589700" y="1191050"/>
            <a:ext cx="2613600" cy="3333900"/>
          </a:xfrm>
          <a:prstGeom prst="rect">
            <a:avLst/>
          </a:prstGeom>
          <a:noFill/>
          <a:ln>
            <a:noFill/>
          </a:ln>
        </p:spPr>
      </p:sp>
      <p:sp>
        <p:nvSpPr>
          <p:cNvPr id="29" name="Google Shape;29;p3"/>
          <p:cNvSpPr txBox="1"/>
          <p:nvPr>
            <p:ph type="title"/>
          </p:nvPr>
        </p:nvSpPr>
        <p:spPr>
          <a:xfrm>
            <a:off x="4200700" y="768800"/>
            <a:ext cx="3348900" cy="10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3"/>
          <p:cNvSpPr txBox="1"/>
          <p:nvPr>
            <p:ph idx="1" type="body"/>
          </p:nvPr>
        </p:nvSpPr>
        <p:spPr>
          <a:xfrm>
            <a:off x="4200700" y="2074875"/>
            <a:ext cx="3348900" cy="2912100"/>
          </a:xfrm>
          <a:prstGeom prst="rect">
            <a:avLst/>
          </a:prstGeom>
        </p:spPr>
        <p:txBody>
          <a:bodyPr anchorCtr="0" anchor="t" bIns="91425" lIns="91425" spcFirstLastPara="1" rIns="91425" wrap="square" tIns="91425">
            <a:sp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лан вебинара[0]">
  <p:cSld name="CUSTOM_2">
    <p:spTree>
      <p:nvGrpSpPr>
        <p:cNvPr id="31" name="Shape 31"/>
        <p:cNvGrpSpPr/>
        <p:nvPr/>
      </p:nvGrpSpPr>
      <p:grpSpPr>
        <a:xfrm>
          <a:off x="0" y="0"/>
          <a:ext cx="0" cy="0"/>
          <a:chOff x="0" y="0"/>
          <a:chExt cx="0" cy="0"/>
        </a:xfrm>
      </p:grpSpPr>
      <p:pic>
        <p:nvPicPr>
          <p:cNvPr descr="preencoded.png" id="32" name="Google Shape;32;p4"/>
          <p:cNvPicPr preferRelativeResize="0"/>
          <p:nvPr/>
        </p:nvPicPr>
        <p:blipFill rotWithShape="1">
          <a:blip r:embed="rId2">
            <a:alphaModFix/>
          </a:blip>
          <a:srcRect b="0" l="0" r="0" t="0"/>
          <a:stretch/>
        </p:blipFill>
        <p:spPr>
          <a:xfrm>
            <a:off x="7355305" y="0"/>
            <a:ext cx="1788691" cy="5143500"/>
          </a:xfrm>
          <a:prstGeom prst="rect">
            <a:avLst/>
          </a:prstGeom>
          <a:noFill/>
          <a:ln>
            <a:noFill/>
          </a:ln>
        </p:spPr>
      </p:pic>
      <p:pic>
        <p:nvPicPr>
          <p:cNvPr descr="preencoded.png" id="33" name="Google Shape;33;p4"/>
          <p:cNvPicPr preferRelativeResize="0"/>
          <p:nvPr/>
        </p:nvPicPr>
        <p:blipFill rotWithShape="1">
          <a:blip r:embed="rId3">
            <a:alphaModFix/>
          </a:blip>
          <a:srcRect b="0" l="59752" r="0" t="0"/>
          <a:stretch/>
        </p:blipFill>
        <p:spPr>
          <a:xfrm>
            <a:off x="7355300" y="1911430"/>
            <a:ext cx="1788698" cy="3239350"/>
          </a:xfrm>
          <a:prstGeom prst="rect">
            <a:avLst/>
          </a:prstGeom>
          <a:noFill/>
          <a:ln>
            <a:noFill/>
          </a:ln>
        </p:spPr>
      </p:pic>
      <p:sp>
        <p:nvSpPr>
          <p:cNvPr id="34" name="Google Shape;34;p4"/>
          <p:cNvSpPr txBox="1"/>
          <p:nvPr/>
        </p:nvSpPr>
        <p:spPr>
          <a:xfrm>
            <a:off x="900000" y="36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dk1"/>
                </a:solidFill>
                <a:latin typeface="Roboto"/>
                <a:ea typeface="Roboto"/>
                <a:cs typeface="Roboto"/>
                <a:sym typeface="Roboto"/>
              </a:rPr>
              <a:t>План урока</a:t>
            </a:r>
            <a:endParaRPr sz="3000"/>
          </a:p>
        </p:txBody>
      </p:sp>
      <p:sp>
        <p:nvSpPr>
          <p:cNvPr id="35" name="Google Shape;35;p4"/>
          <p:cNvSpPr txBox="1"/>
          <p:nvPr>
            <p:ph idx="1" type="body"/>
          </p:nvPr>
        </p:nvSpPr>
        <p:spPr>
          <a:xfrm>
            <a:off x="1072800" y="1213200"/>
            <a:ext cx="3523500" cy="2111400"/>
          </a:xfrm>
          <a:prstGeom prst="rect">
            <a:avLst/>
          </a:prstGeom>
        </p:spPr>
        <p:txBody>
          <a:bodyPr anchorCtr="0" anchor="t" bIns="91425" lIns="91425" spcFirstLastPara="1" rIns="91425" wrap="square" tIns="91425">
            <a:sp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2900"/>
              </a:spcBef>
              <a:spcAft>
                <a:spcPts val="0"/>
              </a:spcAft>
              <a:buSzPts val="1400"/>
              <a:buChar char="○"/>
              <a:defRPr sz="1400"/>
            </a:lvl2pPr>
            <a:lvl3pPr indent="-317500" lvl="2" marL="1371600">
              <a:lnSpc>
                <a:spcPct val="100000"/>
              </a:lnSpc>
              <a:spcBef>
                <a:spcPts val="2900"/>
              </a:spcBef>
              <a:spcAft>
                <a:spcPts val="0"/>
              </a:spcAft>
              <a:buSzPts val="1400"/>
              <a:buChar char="■"/>
              <a:defRPr sz="1400"/>
            </a:lvl3pPr>
            <a:lvl4pPr indent="-317500" lvl="3" marL="1828800">
              <a:lnSpc>
                <a:spcPct val="100000"/>
              </a:lnSpc>
              <a:spcBef>
                <a:spcPts val="2900"/>
              </a:spcBef>
              <a:spcAft>
                <a:spcPts val="0"/>
              </a:spcAft>
              <a:buSzPts val="1400"/>
              <a:buChar char="●"/>
              <a:defRPr sz="1400"/>
            </a:lvl4pPr>
            <a:lvl5pPr indent="-317500" lvl="4" marL="2286000">
              <a:lnSpc>
                <a:spcPct val="100000"/>
              </a:lnSpc>
              <a:spcBef>
                <a:spcPts val="2900"/>
              </a:spcBef>
              <a:spcAft>
                <a:spcPts val="0"/>
              </a:spcAft>
              <a:buSzPts val="1400"/>
              <a:buChar char="○"/>
              <a:defRPr sz="1400"/>
            </a:lvl5pPr>
            <a:lvl6pPr indent="-317500" lvl="5" marL="2743200">
              <a:lnSpc>
                <a:spcPct val="100000"/>
              </a:lnSpc>
              <a:spcBef>
                <a:spcPts val="2900"/>
              </a:spcBef>
              <a:spcAft>
                <a:spcPts val="0"/>
              </a:spcAft>
              <a:buSzPts val="1400"/>
              <a:buChar char="■"/>
              <a:defRPr sz="1400"/>
            </a:lvl6pPr>
            <a:lvl7pPr indent="-317500" lvl="6" marL="3200400">
              <a:lnSpc>
                <a:spcPct val="100000"/>
              </a:lnSpc>
              <a:spcBef>
                <a:spcPts val="2900"/>
              </a:spcBef>
              <a:spcAft>
                <a:spcPts val="0"/>
              </a:spcAft>
              <a:buSzPts val="1400"/>
              <a:buChar char="●"/>
              <a:defRPr sz="1400"/>
            </a:lvl7pPr>
            <a:lvl8pPr indent="-317500" lvl="7" marL="3657600">
              <a:lnSpc>
                <a:spcPct val="100000"/>
              </a:lnSpc>
              <a:spcBef>
                <a:spcPts val="2900"/>
              </a:spcBef>
              <a:spcAft>
                <a:spcPts val="0"/>
              </a:spcAft>
              <a:buSzPts val="1400"/>
              <a:buChar char="○"/>
              <a:defRPr sz="1400"/>
            </a:lvl8pPr>
            <a:lvl9pPr indent="-317500" lvl="8" marL="4114800">
              <a:lnSpc>
                <a:spcPct val="100000"/>
              </a:lnSpc>
              <a:spcBef>
                <a:spcPts val="2900"/>
              </a:spcBef>
              <a:spcAft>
                <a:spcPts val="2900"/>
              </a:spcAft>
              <a:buSzPts val="1400"/>
              <a:buChar char="■"/>
              <a:defRPr sz="1400"/>
            </a:lvl9pPr>
          </a:lstStyle>
          <a:p/>
        </p:txBody>
      </p:sp>
      <p:pic>
        <p:nvPicPr>
          <p:cNvPr descr="preencoded.png" id="36" name="Google Shape;36;p4"/>
          <p:cNvPicPr preferRelativeResize="0"/>
          <p:nvPr/>
        </p:nvPicPr>
        <p:blipFill rotWithShape="1">
          <a:blip r:embed="rId4">
            <a:alphaModFix/>
          </a:blip>
          <a:srcRect b="0" l="0" r="0" t="0"/>
          <a:stretch/>
        </p:blipFill>
        <p:spPr>
          <a:xfrm>
            <a:off x="7529514" y="416819"/>
            <a:ext cx="1138238" cy="4258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лан вебинара[2] 2">
  <p:cSld name="CUSTOM_2_3">
    <p:spTree>
      <p:nvGrpSpPr>
        <p:cNvPr id="37" name="Shape 37"/>
        <p:cNvGrpSpPr/>
        <p:nvPr/>
      </p:nvGrpSpPr>
      <p:grpSpPr>
        <a:xfrm>
          <a:off x="0" y="0"/>
          <a:ext cx="0" cy="0"/>
          <a:chOff x="0" y="0"/>
          <a:chExt cx="0" cy="0"/>
        </a:xfrm>
      </p:grpSpPr>
      <p:sp>
        <p:nvSpPr>
          <p:cNvPr id="38" name="Google Shape;38;p5"/>
          <p:cNvSpPr/>
          <p:nvPr/>
        </p:nvSpPr>
        <p:spPr>
          <a:xfrm>
            <a:off x="1138125" y="124992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39" name="Google Shape;39;p5"/>
          <p:cNvSpPr/>
          <p:nvPr/>
        </p:nvSpPr>
        <p:spPr>
          <a:xfrm>
            <a:off x="1138125" y="18096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40" name="Google Shape;40;p5"/>
          <p:cNvCxnSpPr>
            <a:stCxn id="39" idx="1"/>
            <a:endCxn id="38" idx="1"/>
          </p:cNvCxnSpPr>
          <p:nvPr/>
        </p:nvCxnSpPr>
        <p:spPr>
          <a:xfrm flipH="1" rot="10800000">
            <a:off x="1138125" y="1437975"/>
            <a:ext cx="600" cy="559800"/>
          </a:xfrm>
          <a:prstGeom prst="bentConnector3">
            <a:avLst>
              <a:gd fmla="val -39687501" name="adj1"/>
            </a:avLst>
          </a:prstGeom>
          <a:noFill/>
          <a:ln cap="flat" cmpd="sng" w="9525">
            <a:solidFill>
              <a:srgbClr val="171CFF"/>
            </a:solidFill>
            <a:prstDash val="dash"/>
            <a:round/>
            <a:headEnd len="med" w="med" type="none"/>
            <a:tailEnd len="med" w="med" type="none"/>
          </a:ln>
        </p:spPr>
      </p:cxnSp>
      <p:sp>
        <p:nvSpPr>
          <p:cNvPr id="41" name="Google Shape;41;p5"/>
          <p:cNvSpPr txBox="1"/>
          <p:nvPr>
            <p:ph idx="1" type="body"/>
          </p:nvPr>
        </p:nvSpPr>
        <p:spPr>
          <a:xfrm>
            <a:off x="1072800" y="1213200"/>
            <a:ext cx="3523500" cy="2111400"/>
          </a:xfrm>
          <a:prstGeom prst="rect">
            <a:avLst/>
          </a:prstGeom>
        </p:spPr>
        <p:txBody>
          <a:bodyPr anchorCtr="0" anchor="t" bIns="91425" lIns="91425" spcFirstLastPara="1" rIns="91425" wrap="square" tIns="91425">
            <a:sp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2900"/>
              </a:spcBef>
              <a:spcAft>
                <a:spcPts val="0"/>
              </a:spcAft>
              <a:buSzPts val="1400"/>
              <a:buChar char="○"/>
              <a:defRPr sz="1400"/>
            </a:lvl2pPr>
            <a:lvl3pPr indent="-317500" lvl="2" marL="1371600">
              <a:lnSpc>
                <a:spcPct val="100000"/>
              </a:lnSpc>
              <a:spcBef>
                <a:spcPts val="2900"/>
              </a:spcBef>
              <a:spcAft>
                <a:spcPts val="0"/>
              </a:spcAft>
              <a:buSzPts val="1400"/>
              <a:buChar char="■"/>
              <a:defRPr sz="1400"/>
            </a:lvl3pPr>
            <a:lvl4pPr indent="-317500" lvl="3" marL="1828800">
              <a:lnSpc>
                <a:spcPct val="100000"/>
              </a:lnSpc>
              <a:spcBef>
                <a:spcPts val="2900"/>
              </a:spcBef>
              <a:spcAft>
                <a:spcPts val="0"/>
              </a:spcAft>
              <a:buSzPts val="1400"/>
              <a:buChar char="●"/>
              <a:defRPr sz="1400"/>
            </a:lvl4pPr>
            <a:lvl5pPr indent="-317500" lvl="4" marL="2286000">
              <a:lnSpc>
                <a:spcPct val="100000"/>
              </a:lnSpc>
              <a:spcBef>
                <a:spcPts val="2900"/>
              </a:spcBef>
              <a:spcAft>
                <a:spcPts val="0"/>
              </a:spcAft>
              <a:buSzPts val="1400"/>
              <a:buChar char="○"/>
              <a:defRPr sz="1400"/>
            </a:lvl5pPr>
            <a:lvl6pPr indent="-317500" lvl="5" marL="2743200">
              <a:lnSpc>
                <a:spcPct val="100000"/>
              </a:lnSpc>
              <a:spcBef>
                <a:spcPts val="2900"/>
              </a:spcBef>
              <a:spcAft>
                <a:spcPts val="0"/>
              </a:spcAft>
              <a:buSzPts val="1400"/>
              <a:buChar char="■"/>
              <a:defRPr sz="1400"/>
            </a:lvl6pPr>
            <a:lvl7pPr indent="-317500" lvl="6" marL="3200400">
              <a:lnSpc>
                <a:spcPct val="100000"/>
              </a:lnSpc>
              <a:spcBef>
                <a:spcPts val="2900"/>
              </a:spcBef>
              <a:spcAft>
                <a:spcPts val="0"/>
              </a:spcAft>
              <a:buSzPts val="1400"/>
              <a:buChar char="●"/>
              <a:defRPr sz="1400"/>
            </a:lvl7pPr>
            <a:lvl8pPr indent="-317500" lvl="7" marL="3657600">
              <a:lnSpc>
                <a:spcPct val="100000"/>
              </a:lnSpc>
              <a:spcBef>
                <a:spcPts val="2900"/>
              </a:spcBef>
              <a:spcAft>
                <a:spcPts val="0"/>
              </a:spcAft>
              <a:buSzPts val="1400"/>
              <a:buChar char="○"/>
              <a:defRPr sz="1400"/>
            </a:lvl8pPr>
            <a:lvl9pPr indent="-317500" lvl="8" marL="4114800">
              <a:lnSpc>
                <a:spcPct val="100000"/>
              </a:lnSpc>
              <a:spcBef>
                <a:spcPts val="2900"/>
              </a:spcBef>
              <a:spcAft>
                <a:spcPts val="2900"/>
              </a:spcAft>
              <a:buSzPts val="1400"/>
              <a:buChar char="■"/>
              <a:defRPr sz="1400"/>
            </a:lvl9pPr>
          </a:lstStyle>
          <a:p/>
        </p:txBody>
      </p:sp>
      <p:pic>
        <p:nvPicPr>
          <p:cNvPr descr="preencoded.png" id="42" name="Google Shape;42;p5"/>
          <p:cNvPicPr preferRelativeResize="0"/>
          <p:nvPr/>
        </p:nvPicPr>
        <p:blipFill rotWithShape="1">
          <a:blip r:embed="rId2">
            <a:alphaModFix/>
          </a:blip>
          <a:srcRect b="0" l="0" r="0" t="0"/>
          <a:stretch/>
        </p:blipFill>
        <p:spPr>
          <a:xfrm>
            <a:off x="7355305" y="0"/>
            <a:ext cx="1788691" cy="5143500"/>
          </a:xfrm>
          <a:prstGeom prst="rect">
            <a:avLst/>
          </a:prstGeom>
          <a:noFill/>
          <a:ln>
            <a:noFill/>
          </a:ln>
        </p:spPr>
      </p:pic>
      <p:pic>
        <p:nvPicPr>
          <p:cNvPr descr="preencoded.png" id="43" name="Google Shape;43;p5"/>
          <p:cNvPicPr preferRelativeResize="0"/>
          <p:nvPr/>
        </p:nvPicPr>
        <p:blipFill rotWithShape="1">
          <a:blip r:embed="rId3">
            <a:alphaModFix/>
          </a:blip>
          <a:srcRect b="0" l="59752" r="0" t="0"/>
          <a:stretch/>
        </p:blipFill>
        <p:spPr>
          <a:xfrm>
            <a:off x="7355300" y="1911430"/>
            <a:ext cx="1788698" cy="3239350"/>
          </a:xfrm>
          <a:prstGeom prst="rect">
            <a:avLst/>
          </a:prstGeom>
          <a:noFill/>
          <a:ln>
            <a:noFill/>
          </a:ln>
        </p:spPr>
      </p:pic>
      <p:sp>
        <p:nvSpPr>
          <p:cNvPr id="44" name="Google Shape;44;p5"/>
          <p:cNvSpPr txBox="1"/>
          <p:nvPr/>
        </p:nvSpPr>
        <p:spPr>
          <a:xfrm>
            <a:off x="900000" y="36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dk1"/>
                </a:solidFill>
                <a:latin typeface="Roboto"/>
                <a:ea typeface="Roboto"/>
                <a:cs typeface="Roboto"/>
                <a:sym typeface="Roboto"/>
              </a:rPr>
              <a:t>План урока</a:t>
            </a:r>
            <a:endParaRPr sz="3000"/>
          </a:p>
        </p:txBody>
      </p:sp>
      <p:pic>
        <p:nvPicPr>
          <p:cNvPr descr="preencoded.png" id="45" name="Google Shape;45;p5"/>
          <p:cNvPicPr preferRelativeResize="0"/>
          <p:nvPr/>
        </p:nvPicPr>
        <p:blipFill rotWithShape="1">
          <a:blip r:embed="rId4">
            <a:alphaModFix/>
          </a:blip>
          <a:srcRect b="0" l="0" r="0" t="0"/>
          <a:stretch/>
        </p:blipFill>
        <p:spPr>
          <a:xfrm>
            <a:off x="7529514" y="416819"/>
            <a:ext cx="1138238" cy="42585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лан вебинара[3]">
  <p:cSld name="CUSTOM_2_2">
    <p:spTree>
      <p:nvGrpSpPr>
        <p:cNvPr id="46" name="Shape 46"/>
        <p:cNvGrpSpPr/>
        <p:nvPr/>
      </p:nvGrpSpPr>
      <p:grpSpPr>
        <a:xfrm>
          <a:off x="0" y="0"/>
          <a:ext cx="0" cy="0"/>
          <a:chOff x="0" y="0"/>
          <a:chExt cx="0" cy="0"/>
        </a:xfrm>
      </p:grpSpPr>
      <p:sp>
        <p:nvSpPr>
          <p:cNvPr id="47" name="Google Shape;47;p6"/>
          <p:cNvSpPr/>
          <p:nvPr/>
        </p:nvSpPr>
        <p:spPr>
          <a:xfrm>
            <a:off x="1138125" y="124992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48" name="Google Shape;48;p6"/>
          <p:cNvSpPr/>
          <p:nvPr/>
        </p:nvSpPr>
        <p:spPr>
          <a:xfrm>
            <a:off x="1138125" y="18096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49" name="Google Shape;49;p6"/>
          <p:cNvCxnSpPr>
            <a:stCxn id="48" idx="1"/>
            <a:endCxn id="47" idx="1"/>
          </p:cNvCxnSpPr>
          <p:nvPr/>
        </p:nvCxnSpPr>
        <p:spPr>
          <a:xfrm flipH="1" rot="10800000">
            <a:off x="1138125" y="1437975"/>
            <a:ext cx="600" cy="559800"/>
          </a:xfrm>
          <a:prstGeom prst="bentConnector3">
            <a:avLst>
              <a:gd fmla="val -39687501" name="adj1"/>
            </a:avLst>
          </a:prstGeom>
          <a:noFill/>
          <a:ln cap="flat" cmpd="sng" w="9525">
            <a:solidFill>
              <a:srgbClr val="171CFF"/>
            </a:solidFill>
            <a:prstDash val="dash"/>
            <a:round/>
            <a:headEnd len="med" w="med" type="none"/>
            <a:tailEnd len="med" w="med" type="none"/>
          </a:ln>
        </p:spPr>
      </p:cxnSp>
      <p:sp>
        <p:nvSpPr>
          <p:cNvPr id="50" name="Google Shape;50;p6"/>
          <p:cNvSpPr/>
          <p:nvPr/>
        </p:nvSpPr>
        <p:spPr>
          <a:xfrm>
            <a:off x="1138725" y="236942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51" name="Google Shape;51;p6"/>
          <p:cNvCxnSpPr/>
          <p:nvPr/>
        </p:nvCxnSpPr>
        <p:spPr>
          <a:xfrm flipH="1" rot="10800000">
            <a:off x="1138125" y="1997777"/>
            <a:ext cx="600" cy="559800"/>
          </a:xfrm>
          <a:prstGeom prst="bentConnector3">
            <a:avLst>
              <a:gd fmla="val -39687500" name="adj1"/>
            </a:avLst>
          </a:prstGeom>
          <a:noFill/>
          <a:ln cap="flat" cmpd="sng" w="9525">
            <a:solidFill>
              <a:srgbClr val="171CFF"/>
            </a:solidFill>
            <a:prstDash val="dash"/>
            <a:round/>
            <a:headEnd len="med" w="med" type="none"/>
            <a:tailEnd len="med" w="med" type="none"/>
          </a:ln>
        </p:spPr>
      </p:cxnSp>
      <p:sp>
        <p:nvSpPr>
          <p:cNvPr id="52" name="Google Shape;52;p6"/>
          <p:cNvSpPr txBox="1"/>
          <p:nvPr>
            <p:ph idx="1" type="body"/>
          </p:nvPr>
        </p:nvSpPr>
        <p:spPr>
          <a:xfrm>
            <a:off x="1072800" y="1213200"/>
            <a:ext cx="3523500" cy="2111400"/>
          </a:xfrm>
          <a:prstGeom prst="rect">
            <a:avLst/>
          </a:prstGeom>
        </p:spPr>
        <p:txBody>
          <a:bodyPr anchorCtr="0" anchor="t" bIns="91425" lIns="91425" spcFirstLastPara="1" rIns="91425" wrap="square" tIns="91425">
            <a:sp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2900"/>
              </a:spcBef>
              <a:spcAft>
                <a:spcPts val="0"/>
              </a:spcAft>
              <a:buSzPts val="1400"/>
              <a:buChar char="○"/>
              <a:defRPr sz="1400"/>
            </a:lvl2pPr>
            <a:lvl3pPr indent="-317500" lvl="2" marL="1371600">
              <a:lnSpc>
                <a:spcPct val="100000"/>
              </a:lnSpc>
              <a:spcBef>
                <a:spcPts val="2900"/>
              </a:spcBef>
              <a:spcAft>
                <a:spcPts val="0"/>
              </a:spcAft>
              <a:buSzPts val="1400"/>
              <a:buChar char="■"/>
              <a:defRPr sz="1400"/>
            </a:lvl3pPr>
            <a:lvl4pPr indent="-317500" lvl="3" marL="1828800">
              <a:lnSpc>
                <a:spcPct val="100000"/>
              </a:lnSpc>
              <a:spcBef>
                <a:spcPts val="2900"/>
              </a:spcBef>
              <a:spcAft>
                <a:spcPts val="0"/>
              </a:spcAft>
              <a:buSzPts val="1400"/>
              <a:buChar char="●"/>
              <a:defRPr sz="1400"/>
            </a:lvl4pPr>
            <a:lvl5pPr indent="-317500" lvl="4" marL="2286000">
              <a:lnSpc>
                <a:spcPct val="100000"/>
              </a:lnSpc>
              <a:spcBef>
                <a:spcPts val="2900"/>
              </a:spcBef>
              <a:spcAft>
                <a:spcPts val="0"/>
              </a:spcAft>
              <a:buSzPts val="1400"/>
              <a:buChar char="○"/>
              <a:defRPr sz="1400"/>
            </a:lvl5pPr>
            <a:lvl6pPr indent="-317500" lvl="5" marL="2743200">
              <a:lnSpc>
                <a:spcPct val="100000"/>
              </a:lnSpc>
              <a:spcBef>
                <a:spcPts val="2900"/>
              </a:spcBef>
              <a:spcAft>
                <a:spcPts val="0"/>
              </a:spcAft>
              <a:buSzPts val="1400"/>
              <a:buChar char="■"/>
              <a:defRPr sz="1400"/>
            </a:lvl6pPr>
            <a:lvl7pPr indent="-317500" lvl="6" marL="3200400">
              <a:lnSpc>
                <a:spcPct val="100000"/>
              </a:lnSpc>
              <a:spcBef>
                <a:spcPts val="2900"/>
              </a:spcBef>
              <a:spcAft>
                <a:spcPts val="0"/>
              </a:spcAft>
              <a:buSzPts val="1400"/>
              <a:buChar char="●"/>
              <a:defRPr sz="1400"/>
            </a:lvl7pPr>
            <a:lvl8pPr indent="-317500" lvl="7" marL="3657600">
              <a:lnSpc>
                <a:spcPct val="100000"/>
              </a:lnSpc>
              <a:spcBef>
                <a:spcPts val="2900"/>
              </a:spcBef>
              <a:spcAft>
                <a:spcPts val="0"/>
              </a:spcAft>
              <a:buSzPts val="1400"/>
              <a:buChar char="○"/>
              <a:defRPr sz="1400"/>
            </a:lvl8pPr>
            <a:lvl9pPr indent="-317500" lvl="8" marL="4114800">
              <a:lnSpc>
                <a:spcPct val="100000"/>
              </a:lnSpc>
              <a:spcBef>
                <a:spcPts val="2900"/>
              </a:spcBef>
              <a:spcAft>
                <a:spcPts val="2900"/>
              </a:spcAft>
              <a:buSzPts val="1400"/>
              <a:buChar char="■"/>
              <a:defRPr sz="1400"/>
            </a:lvl9pPr>
          </a:lstStyle>
          <a:p/>
        </p:txBody>
      </p:sp>
      <p:pic>
        <p:nvPicPr>
          <p:cNvPr descr="preencoded.png" id="53" name="Google Shape;53;p6"/>
          <p:cNvPicPr preferRelativeResize="0"/>
          <p:nvPr/>
        </p:nvPicPr>
        <p:blipFill rotWithShape="1">
          <a:blip r:embed="rId2">
            <a:alphaModFix/>
          </a:blip>
          <a:srcRect b="0" l="0" r="0" t="0"/>
          <a:stretch/>
        </p:blipFill>
        <p:spPr>
          <a:xfrm>
            <a:off x="7355305" y="0"/>
            <a:ext cx="1788691" cy="5143500"/>
          </a:xfrm>
          <a:prstGeom prst="rect">
            <a:avLst/>
          </a:prstGeom>
          <a:noFill/>
          <a:ln>
            <a:noFill/>
          </a:ln>
        </p:spPr>
      </p:pic>
      <p:pic>
        <p:nvPicPr>
          <p:cNvPr descr="preencoded.png" id="54" name="Google Shape;54;p6"/>
          <p:cNvPicPr preferRelativeResize="0"/>
          <p:nvPr/>
        </p:nvPicPr>
        <p:blipFill rotWithShape="1">
          <a:blip r:embed="rId3">
            <a:alphaModFix/>
          </a:blip>
          <a:srcRect b="0" l="59752" r="0" t="0"/>
          <a:stretch/>
        </p:blipFill>
        <p:spPr>
          <a:xfrm>
            <a:off x="7355300" y="1911430"/>
            <a:ext cx="1788698" cy="3239350"/>
          </a:xfrm>
          <a:prstGeom prst="rect">
            <a:avLst/>
          </a:prstGeom>
          <a:noFill/>
          <a:ln>
            <a:noFill/>
          </a:ln>
        </p:spPr>
      </p:pic>
      <p:sp>
        <p:nvSpPr>
          <p:cNvPr id="55" name="Google Shape;55;p6"/>
          <p:cNvSpPr txBox="1"/>
          <p:nvPr/>
        </p:nvSpPr>
        <p:spPr>
          <a:xfrm>
            <a:off x="900000" y="36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dk1"/>
                </a:solidFill>
                <a:latin typeface="Roboto"/>
                <a:ea typeface="Roboto"/>
                <a:cs typeface="Roboto"/>
                <a:sym typeface="Roboto"/>
              </a:rPr>
              <a:t>План урока</a:t>
            </a:r>
            <a:endParaRPr sz="3000"/>
          </a:p>
        </p:txBody>
      </p:sp>
      <p:pic>
        <p:nvPicPr>
          <p:cNvPr descr="preencoded.png" id="56" name="Google Shape;56;p6"/>
          <p:cNvPicPr preferRelativeResize="0"/>
          <p:nvPr/>
        </p:nvPicPr>
        <p:blipFill rotWithShape="1">
          <a:blip r:embed="rId4">
            <a:alphaModFix/>
          </a:blip>
          <a:srcRect b="0" l="0" r="0" t="0"/>
          <a:stretch/>
        </p:blipFill>
        <p:spPr>
          <a:xfrm>
            <a:off x="7529514" y="416819"/>
            <a:ext cx="1138238" cy="4258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лан вебинара[4]">
  <p:cSld name="CUSTOM_2_1">
    <p:spTree>
      <p:nvGrpSpPr>
        <p:cNvPr id="57" name="Shape 57"/>
        <p:cNvGrpSpPr/>
        <p:nvPr/>
      </p:nvGrpSpPr>
      <p:grpSpPr>
        <a:xfrm>
          <a:off x="0" y="0"/>
          <a:ext cx="0" cy="0"/>
          <a:chOff x="0" y="0"/>
          <a:chExt cx="0" cy="0"/>
        </a:xfrm>
      </p:grpSpPr>
      <p:sp>
        <p:nvSpPr>
          <p:cNvPr id="58" name="Google Shape;58;p7"/>
          <p:cNvSpPr/>
          <p:nvPr/>
        </p:nvSpPr>
        <p:spPr>
          <a:xfrm>
            <a:off x="1138125" y="124992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59" name="Google Shape;59;p7"/>
          <p:cNvSpPr/>
          <p:nvPr/>
        </p:nvSpPr>
        <p:spPr>
          <a:xfrm>
            <a:off x="1138125" y="18096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60" name="Google Shape;60;p7"/>
          <p:cNvSpPr/>
          <p:nvPr/>
        </p:nvSpPr>
        <p:spPr>
          <a:xfrm>
            <a:off x="1138125" y="23898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61" name="Google Shape;61;p7"/>
          <p:cNvSpPr/>
          <p:nvPr/>
        </p:nvSpPr>
        <p:spPr>
          <a:xfrm>
            <a:off x="1138125" y="2970054"/>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62" name="Google Shape;62;p7"/>
          <p:cNvCxnSpPr>
            <a:stCxn id="59" idx="1"/>
            <a:endCxn id="58" idx="1"/>
          </p:cNvCxnSpPr>
          <p:nvPr/>
        </p:nvCxnSpPr>
        <p:spPr>
          <a:xfrm flipH="1" rot="10800000">
            <a:off x="1138125" y="1437975"/>
            <a:ext cx="600" cy="5598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63" name="Google Shape;63;p7"/>
          <p:cNvCxnSpPr>
            <a:stCxn id="59" idx="1"/>
            <a:endCxn id="60" idx="1"/>
          </p:cNvCxnSpPr>
          <p:nvPr/>
        </p:nvCxnSpPr>
        <p:spPr>
          <a:xfrm>
            <a:off x="1138125" y="19977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64" name="Google Shape;64;p7"/>
          <p:cNvCxnSpPr>
            <a:stCxn id="60" idx="1"/>
            <a:endCxn id="61" idx="1"/>
          </p:cNvCxnSpPr>
          <p:nvPr/>
        </p:nvCxnSpPr>
        <p:spPr>
          <a:xfrm>
            <a:off x="1138125" y="25779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sp>
        <p:nvSpPr>
          <p:cNvPr id="65" name="Google Shape;65;p7"/>
          <p:cNvSpPr txBox="1"/>
          <p:nvPr>
            <p:ph idx="1" type="body"/>
          </p:nvPr>
        </p:nvSpPr>
        <p:spPr>
          <a:xfrm>
            <a:off x="1072800" y="1213200"/>
            <a:ext cx="3523500" cy="2111400"/>
          </a:xfrm>
          <a:prstGeom prst="rect">
            <a:avLst/>
          </a:prstGeom>
        </p:spPr>
        <p:txBody>
          <a:bodyPr anchorCtr="0" anchor="t" bIns="91425" lIns="91425" spcFirstLastPara="1" rIns="91425" wrap="square" tIns="91425">
            <a:sp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2900"/>
              </a:spcBef>
              <a:spcAft>
                <a:spcPts val="0"/>
              </a:spcAft>
              <a:buSzPts val="1400"/>
              <a:buChar char="○"/>
              <a:defRPr sz="1400"/>
            </a:lvl2pPr>
            <a:lvl3pPr indent="-317500" lvl="2" marL="1371600">
              <a:lnSpc>
                <a:spcPct val="100000"/>
              </a:lnSpc>
              <a:spcBef>
                <a:spcPts val="2900"/>
              </a:spcBef>
              <a:spcAft>
                <a:spcPts val="0"/>
              </a:spcAft>
              <a:buSzPts val="1400"/>
              <a:buChar char="■"/>
              <a:defRPr sz="1400"/>
            </a:lvl3pPr>
            <a:lvl4pPr indent="-317500" lvl="3" marL="1828800">
              <a:lnSpc>
                <a:spcPct val="100000"/>
              </a:lnSpc>
              <a:spcBef>
                <a:spcPts val="2900"/>
              </a:spcBef>
              <a:spcAft>
                <a:spcPts val="0"/>
              </a:spcAft>
              <a:buSzPts val="1400"/>
              <a:buChar char="●"/>
              <a:defRPr sz="1400"/>
            </a:lvl4pPr>
            <a:lvl5pPr indent="-317500" lvl="4" marL="2286000">
              <a:lnSpc>
                <a:spcPct val="100000"/>
              </a:lnSpc>
              <a:spcBef>
                <a:spcPts val="2900"/>
              </a:spcBef>
              <a:spcAft>
                <a:spcPts val="0"/>
              </a:spcAft>
              <a:buSzPts val="1400"/>
              <a:buChar char="○"/>
              <a:defRPr sz="1400"/>
            </a:lvl5pPr>
            <a:lvl6pPr indent="-317500" lvl="5" marL="2743200">
              <a:lnSpc>
                <a:spcPct val="100000"/>
              </a:lnSpc>
              <a:spcBef>
                <a:spcPts val="2900"/>
              </a:spcBef>
              <a:spcAft>
                <a:spcPts val="0"/>
              </a:spcAft>
              <a:buSzPts val="1400"/>
              <a:buChar char="■"/>
              <a:defRPr sz="1400"/>
            </a:lvl6pPr>
            <a:lvl7pPr indent="-317500" lvl="6" marL="3200400">
              <a:lnSpc>
                <a:spcPct val="100000"/>
              </a:lnSpc>
              <a:spcBef>
                <a:spcPts val="2900"/>
              </a:spcBef>
              <a:spcAft>
                <a:spcPts val="0"/>
              </a:spcAft>
              <a:buSzPts val="1400"/>
              <a:buChar char="●"/>
              <a:defRPr sz="1400"/>
            </a:lvl7pPr>
            <a:lvl8pPr indent="-317500" lvl="7" marL="3657600">
              <a:lnSpc>
                <a:spcPct val="100000"/>
              </a:lnSpc>
              <a:spcBef>
                <a:spcPts val="2900"/>
              </a:spcBef>
              <a:spcAft>
                <a:spcPts val="0"/>
              </a:spcAft>
              <a:buSzPts val="1400"/>
              <a:buChar char="○"/>
              <a:defRPr sz="1400"/>
            </a:lvl8pPr>
            <a:lvl9pPr indent="-317500" lvl="8" marL="4114800">
              <a:lnSpc>
                <a:spcPct val="100000"/>
              </a:lnSpc>
              <a:spcBef>
                <a:spcPts val="2900"/>
              </a:spcBef>
              <a:spcAft>
                <a:spcPts val="2900"/>
              </a:spcAft>
              <a:buSzPts val="1400"/>
              <a:buChar char="■"/>
              <a:defRPr sz="1400"/>
            </a:lvl9pPr>
          </a:lstStyle>
          <a:p/>
        </p:txBody>
      </p:sp>
      <p:pic>
        <p:nvPicPr>
          <p:cNvPr descr="preencoded.png" id="66" name="Google Shape;66;p7"/>
          <p:cNvPicPr preferRelativeResize="0"/>
          <p:nvPr/>
        </p:nvPicPr>
        <p:blipFill rotWithShape="1">
          <a:blip r:embed="rId2">
            <a:alphaModFix/>
          </a:blip>
          <a:srcRect b="0" l="0" r="0" t="0"/>
          <a:stretch/>
        </p:blipFill>
        <p:spPr>
          <a:xfrm>
            <a:off x="7355305" y="0"/>
            <a:ext cx="1788691" cy="5143500"/>
          </a:xfrm>
          <a:prstGeom prst="rect">
            <a:avLst/>
          </a:prstGeom>
          <a:noFill/>
          <a:ln>
            <a:noFill/>
          </a:ln>
        </p:spPr>
      </p:pic>
      <p:pic>
        <p:nvPicPr>
          <p:cNvPr descr="preencoded.png" id="67" name="Google Shape;67;p7"/>
          <p:cNvPicPr preferRelativeResize="0"/>
          <p:nvPr/>
        </p:nvPicPr>
        <p:blipFill rotWithShape="1">
          <a:blip r:embed="rId3">
            <a:alphaModFix/>
          </a:blip>
          <a:srcRect b="0" l="59752" r="0" t="0"/>
          <a:stretch/>
        </p:blipFill>
        <p:spPr>
          <a:xfrm>
            <a:off x="7355300" y="1911430"/>
            <a:ext cx="1788698" cy="3239350"/>
          </a:xfrm>
          <a:prstGeom prst="rect">
            <a:avLst/>
          </a:prstGeom>
          <a:noFill/>
          <a:ln>
            <a:noFill/>
          </a:ln>
        </p:spPr>
      </p:pic>
      <p:sp>
        <p:nvSpPr>
          <p:cNvPr id="68" name="Google Shape;68;p7"/>
          <p:cNvSpPr txBox="1"/>
          <p:nvPr/>
        </p:nvSpPr>
        <p:spPr>
          <a:xfrm>
            <a:off x="900000" y="36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dk1"/>
                </a:solidFill>
                <a:latin typeface="Roboto"/>
                <a:ea typeface="Roboto"/>
                <a:cs typeface="Roboto"/>
                <a:sym typeface="Roboto"/>
              </a:rPr>
              <a:t>План урока</a:t>
            </a:r>
            <a:endParaRPr sz="3000"/>
          </a:p>
        </p:txBody>
      </p:sp>
      <p:pic>
        <p:nvPicPr>
          <p:cNvPr descr="preencoded.png" id="69" name="Google Shape;69;p7"/>
          <p:cNvPicPr preferRelativeResize="0"/>
          <p:nvPr/>
        </p:nvPicPr>
        <p:blipFill rotWithShape="1">
          <a:blip r:embed="rId4">
            <a:alphaModFix/>
          </a:blip>
          <a:srcRect b="0" l="0" r="0" t="0"/>
          <a:stretch/>
        </p:blipFill>
        <p:spPr>
          <a:xfrm>
            <a:off x="7529514" y="416819"/>
            <a:ext cx="1138238" cy="4258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лан вебинара[5]">
  <p:cSld name="CUSTOM_2_1_1">
    <p:spTree>
      <p:nvGrpSpPr>
        <p:cNvPr id="70" name="Shape 70"/>
        <p:cNvGrpSpPr/>
        <p:nvPr/>
      </p:nvGrpSpPr>
      <p:grpSpPr>
        <a:xfrm>
          <a:off x="0" y="0"/>
          <a:ext cx="0" cy="0"/>
          <a:chOff x="0" y="0"/>
          <a:chExt cx="0" cy="0"/>
        </a:xfrm>
      </p:grpSpPr>
      <p:sp>
        <p:nvSpPr>
          <p:cNvPr id="71" name="Google Shape;71;p8"/>
          <p:cNvSpPr/>
          <p:nvPr/>
        </p:nvSpPr>
        <p:spPr>
          <a:xfrm>
            <a:off x="1138125" y="124992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72" name="Google Shape;72;p8"/>
          <p:cNvSpPr/>
          <p:nvPr/>
        </p:nvSpPr>
        <p:spPr>
          <a:xfrm>
            <a:off x="1138125" y="18096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73" name="Google Shape;73;p8"/>
          <p:cNvSpPr/>
          <p:nvPr/>
        </p:nvSpPr>
        <p:spPr>
          <a:xfrm>
            <a:off x="1138125" y="23898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74" name="Google Shape;74;p8"/>
          <p:cNvSpPr/>
          <p:nvPr/>
        </p:nvSpPr>
        <p:spPr>
          <a:xfrm>
            <a:off x="1138125" y="2970054"/>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75" name="Google Shape;75;p8"/>
          <p:cNvCxnSpPr>
            <a:stCxn id="72" idx="1"/>
            <a:endCxn id="71" idx="1"/>
          </p:cNvCxnSpPr>
          <p:nvPr/>
        </p:nvCxnSpPr>
        <p:spPr>
          <a:xfrm flipH="1" rot="10800000">
            <a:off x="1138125" y="1437975"/>
            <a:ext cx="600" cy="5598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76" name="Google Shape;76;p8"/>
          <p:cNvCxnSpPr>
            <a:stCxn id="72" idx="1"/>
            <a:endCxn id="73" idx="1"/>
          </p:cNvCxnSpPr>
          <p:nvPr/>
        </p:nvCxnSpPr>
        <p:spPr>
          <a:xfrm>
            <a:off x="1138125" y="19977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77" name="Google Shape;77;p8"/>
          <p:cNvCxnSpPr>
            <a:stCxn id="73" idx="1"/>
            <a:endCxn id="74" idx="1"/>
          </p:cNvCxnSpPr>
          <p:nvPr/>
        </p:nvCxnSpPr>
        <p:spPr>
          <a:xfrm>
            <a:off x="1138125" y="25779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78" name="Google Shape;78;p8"/>
          <p:cNvCxnSpPr/>
          <p:nvPr/>
        </p:nvCxnSpPr>
        <p:spPr>
          <a:xfrm>
            <a:off x="1138125" y="31581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sp>
        <p:nvSpPr>
          <p:cNvPr id="79" name="Google Shape;79;p8"/>
          <p:cNvSpPr/>
          <p:nvPr/>
        </p:nvSpPr>
        <p:spPr>
          <a:xfrm>
            <a:off x="1138125" y="3550229"/>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0" name="Google Shape;80;p8"/>
          <p:cNvSpPr txBox="1"/>
          <p:nvPr>
            <p:ph idx="1" type="body"/>
          </p:nvPr>
        </p:nvSpPr>
        <p:spPr>
          <a:xfrm>
            <a:off x="1072800" y="1213200"/>
            <a:ext cx="3523500" cy="2111400"/>
          </a:xfrm>
          <a:prstGeom prst="rect">
            <a:avLst/>
          </a:prstGeom>
        </p:spPr>
        <p:txBody>
          <a:bodyPr anchorCtr="0" anchor="t" bIns="91425" lIns="91425" spcFirstLastPara="1" rIns="91425" wrap="square" tIns="91425">
            <a:sp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2900"/>
              </a:spcBef>
              <a:spcAft>
                <a:spcPts val="0"/>
              </a:spcAft>
              <a:buSzPts val="1400"/>
              <a:buChar char="○"/>
              <a:defRPr sz="1400"/>
            </a:lvl2pPr>
            <a:lvl3pPr indent="-317500" lvl="2" marL="1371600">
              <a:lnSpc>
                <a:spcPct val="100000"/>
              </a:lnSpc>
              <a:spcBef>
                <a:spcPts val="2900"/>
              </a:spcBef>
              <a:spcAft>
                <a:spcPts val="0"/>
              </a:spcAft>
              <a:buSzPts val="1400"/>
              <a:buChar char="■"/>
              <a:defRPr sz="1400"/>
            </a:lvl3pPr>
            <a:lvl4pPr indent="-317500" lvl="3" marL="1828800">
              <a:lnSpc>
                <a:spcPct val="100000"/>
              </a:lnSpc>
              <a:spcBef>
                <a:spcPts val="2900"/>
              </a:spcBef>
              <a:spcAft>
                <a:spcPts val="0"/>
              </a:spcAft>
              <a:buSzPts val="1400"/>
              <a:buChar char="●"/>
              <a:defRPr sz="1400"/>
            </a:lvl4pPr>
            <a:lvl5pPr indent="-317500" lvl="4" marL="2286000">
              <a:lnSpc>
                <a:spcPct val="100000"/>
              </a:lnSpc>
              <a:spcBef>
                <a:spcPts val="2900"/>
              </a:spcBef>
              <a:spcAft>
                <a:spcPts val="0"/>
              </a:spcAft>
              <a:buSzPts val="1400"/>
              <a:buChar char="○"/>
              <a:defRPr sz="1400"/>
            </a:lvl5pPr>
            <a:lvl6pPr indent="-317500" lvl="5" marL="2743200">
              <a:lnSpc>
                <a:spcPct val="100000"/>
              </a:lnSpc>
              <a:spcBef>
                <a:spcPts val="2900"/>
              </a:spcBef>
              <a:spcAft>
                <a:spcPts val="0"/>
              </a:spcAft>
              <a:buSzPts val="1400"/>
              <a:buChar char="■"/>
              <a:defRPr sz="1400"/>
            </a:lvl6pPr>
            <a:lvl7pPr indent="-317500" lvl="6" marL="3200400">
              <a:lnSpc>
                <a:spcPct val="100000"/>
              </a:lnSpc>
              <a:spcBef>
                <a:spcPts val="2900"/>
              </a:spcBef>
              <a:spcAft>
                <a:spcPts val="0"/>
              </a:spcAft>
              <a:buSzPts val="1400"/>
              <a:buChar char="●"/>
              <a:defRPr sz="1400"/>
            </a:lvl7pPr>
            <a:lvl8pPr indent="-317500" lvl="7" marL="3657600">
              <a:lnSpc>
                <a:spcPct val="100000"/>
              </a:lnSpc>
              <a:spcBef>
                <a:spcPts val="2900"/>
              </a:spcBef>
              <a:spcAft>
                <a:spcPts val="0"/>
              </a:spcAft>
              <a:buSzPts val="1400"/>
              <a:buChar char="○"/>
              <a:defRPr sz="1400"/>
            </a:lvl8pPr>
            <a:lvl9pPr indent="-317500" lvl="8" marL="4114800">
              <a:lnSpc>
                <a:spcPct val="100000"/>
              </a:lnSpc>
              <a:spcBef>
                <a:spcPts val="2900"/>
              </a:spcBef>
              <a:spcAft>
                <a:spcPts val="2900"/>
              </a:spcAft>
              <a:buSzPts val="1400"/>
              <a:buChar char="■"/>
              <a:defRPr sz="1400"/>
            </a:lvl9pPr>
          </a:lstStyle>
          <a:p/>
        </p:txBody>
      </p:sp>
      <p:pic>
        <p:nvPicPr>
          <p:cNvPr descr="preencoded.png" id="81" name="Google Shape;81;p8"/>
          <p:cNvPicPr preferRelativeResize="0"/>
          <p:nvPr/>
        </p:nvPicPr>
        <p:blipFill rotWithShape="1">
          <a:blip r:embed="rId2">
            <a:alphaModFix/>
          </a:blip>
          <a:srcRect b="0" l="0" r="0" t="0"/>
          <a:stretch/>
        </p:blipFill>
        <p:spPr>
          <a:xfrm>
            <a:off x="7355305" y="0"/>
            <a:ext cx="1788691" cy="5143500"/>
          </a:xfrm>
          <a:prstGeom prst="rect">
            <a:avLst/>
          </a:prstGeom>
          <a:noFill/>
          <a:ln>
            <a:noFill/>
          </a:ln>
        </p:spPr>
      </p:pic>
      <p:pic>
        <p:nvPicPr>
          <p:cNvPr descr="preencoded.png" id="82" name="Google Shape;82;p8"/>
          <p:cNvPicPr preferRelativeResize="0"/>
          <p:nvPr/>
        </p:nvPicPr>
        <p:blipFill rotWithShape="1">
          <a:blip r:embed="rId3">
            <a:alphaModFix/>
          </a:blip>
          <a:srcRect b="0" l="59752" r="0" t="0"/>
          <a:stretch/>
        </p:blipFill>
        <p:spPr>
          <a:xfrm>
            <a:off x="7355300" y="1911430"/>
            <a:ext cx="1788698" cy="3239350"/>
          </a:xfrm>
          <a:prstGeom prst="rect">
            <a:avLst/>
          </a:prstGeom>
          <a:noFill/>
          <a:ln>
            <a:noFill/>
          </a:ln>
        </p:spPr>
      </p:pic>
      <p:sp>
        <p:nvSpPr>
          <p:cNvPr id="83" name="Google Shape;83;p8"/>
          <p:cNvSpPr txBox="1"/>
          <p:nvPr/>
        </p:nvSpPr>
        <p:spPr>
          <a:xfrm>
            <a:off x="900000" y="36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dk1"/>
                </a:solidFill>
                <a:latin typeface="Roboto"/>
                <a:ea typeface="Roboto"/>
                <a:cs typeface="Roboto"/>
                <a:sym typeface="Roboto"/>
              </a:rPr>
              <a:t>План урока</a:t>
            </a:r>
            <a:endParaRPr sz="3000"/>
          </a:p>
        </p:txBody>
      </p:sp>
      <p:pic>
        <p:nvPicPr>
          <p:cNvPr descr="preencoded.png" id="84" name="Google Shape;84;p8"/>
          <p:cNvPicPr preferRelativeResize="0"/>
          <p:nvPr/>
        </p:nvPicPr>
        <p:blipFill rotWithShape="1">
          <a:blip r:embed="rId4">
            <a:alphaModFix/>
          </a:blip>
          <a:srcRect b="0" l="0" r="0" t="0"/>
          <a:stretch/>
        </p:blipFill>
        <p:spPr>
          <a:xfrm>
            <a:off x="7529514" y="416819"/>
            <a:ext cx="1138238" cy="42585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лан вебинара[6] ">
  <p:cSld name="CUSTOM_2_1_1_1">
    <p:spTree>
      <p:nvGrpSpPr>
        <p:cNvPr id="85" name="Shape 85"/>
        <p:cNvGrpSpPr/>
        <p:nvPr/>
      </p:nvGrpSpPr>
      <p:grpSpPr>
        <a:xfrm>
          <a:off x="0" y="0"/>
          <a:ext cx="0" cy="0"/>
          <a:chOff x="0" y="0"/>
          <a:chExt cx="0" cy="0"/>
        </a:xfrm>
      </p:grpSpPr>
      <p:sp>
        <p:nvSpPr>
          <p:cNvPr id="86" name="Google Shape;86;p9"/>
          <p:cNvSpPr/>
          <p:nvPr/>
        </p:nvSpPr>
        <p:spPr>
          <a:xfrm>
            <a:off x="1138125" y="124992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7" name="Google Shape;87;p9"/>
          <p:cNvSpPr/>
          <p:nvPr/>
        </p:nvSpPr>
        <p:spPr>
          <a:xfrm>
            <a:off x="1138125" y="18096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8" name="Google Shape;88;p9"/>
          <p:cNvSpPr/>
          <p:nvPr/>
        </p:nvSpPr>
        <p:spPr>
          <a:xfrm>
            <a:off x="1138125" y="2389875"/>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9" name="Google Shape;89;p9"/>
          <p:cNvSpPr/>
          <p:nvPr/>
        </p:nvSpPr>
        <p:spPr>
          <a:xfrm>
            <a:off x="1138125" y="2970054"/>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90" name="Google Shape;90;p9"/>
          <p:cNvCxnSpPr>
            <a:stCxn id="87" idx="1"/>
            <a:endCxn id="86" idx="1"/>
          </p:cNvCxnSpPr>
          <p:nvPr/>
        </p:nvCxnSpPr>
        <p:spPr>
          <a:xfrm flipH="1" rot="10800000">
            <a:off x="1138125" y="1437975"/>
            <a:ext cx="600" cy="5598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91" name="Google Shape;91;p9"/>
          <p:cNvCxnSpPr>
            <a:stCxn id="87" idx="1"/>
            <a:endCxn id="88" idx="1"/>
          </p:cNvCxnSpPr>
          <p:nvPr/>
        </p:nvCxnSpPr>
        <p:spPr>
          <a:xfrm>
            <a:off x="1138125" y="19977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92" name="Google Shape;92;p9"/>
          <p:cNvCxnSpPr>
            <a:stCxn id="88" idx="1"/>
            <a:endCxn id="89" idx="1"/>
          </p:cNvCxnSpPr>
          <p:nvPr/>
        </p:nvCxnSpPr>
        <p:spPr>
          <a:xfrm>
            <a:off x="1138125" y="25779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cxnSp>
        <p:nvCxnSpPr>
          <p:cNvPr id="93" name="Google Shape;93;p9"/>
          <p:cNvCxnSpPr/>
          <p:nvPr/>
        </p:nvCxnSpPr>
        <p:spPr>
          <a:xfrm>
            <a:off x="1138125" y="31581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sp>
        <p:nvSpPr>
          <p:cNvPr id="94" name="Google Shape;94;p9"/>
          <p:cNvSpPr/>
          <p:nvPr/>
        </p:nvSpPr>
        <p:spPr>
          <a:xfrm>
            <a:off x="1138125" y="3550229"/>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cxnSp>
        <p:nvCxnSpPr>
          <p:cNvPr id="95" name="Google Shape;95;p9"/>
          <p:cNvCxnSpPr/>
          <p:nvPr/>
        </p:nvCxnSpPr>
        <p:spPr>
          <a:xfrm>
            <a:off x="1138125" y="3738375"/>
            <a:ext cx="600" cy="580200"/>
          </a:xfrm>
          <a:prstGeom prst="bentConnector3">
            <a:avLst>
              <a:gd fmla="val -39687500" name="adj1"/>
            </a:avLst>
          </a:prstGeom>
          <a:noFill/>
          <a:ln cap="flat" cmpd="sng" w="9525">
            <a:solidFill>
              <a:srgbClr val="171CFF"/>
            </a:solidFill>
            <a:prstDash val="dash"/>
            <a:round/>
            <a:headEnd len="med" w="med" type="none"/>
            <a:tailEnd len="med" w="med" type="none"/>
          </a:ln>
        </p:spPr>
      </p:cxnSp>
      <p:sp>
        <p:nvSpPr>
          <p:cNvPr id="96" name="Google Shape;96;p9"/>
          <p:cNvSpPr/>
          <p:nvPr/>
        </p:nvSpPr>
        <p:spPr>
          <a:xfrm>
            <a:off x="1138125" y="4130404"/>
            <a:ext cx="4320000" cy="376200"/>
          </a:xfrm>
          <a:prstGeom prst="roundRect">
            <a:avLst>
              <a:gd fmla="val 16667" name="adj"/>
            </a:avLst>
          </a:prstGeom>
          <a:solidFill>
            <a:srgbClr val="EEEEEE"/>
          </a:solidFill>
          <a:ln>
            <a:noFill/>
          </a:ln>
          <a:effectLst>
            <a:outerShdw blurRad="57150" rotWithShape="0" algn="bl" dir="5400000" dist="19050">
              <a:srgbClr val="000000">
                <a:alpha val="50000"/>
              </a:srgbClr>
            </a:outerShdw>
          </a:effectLst>
        </p:spPr>
        <p:txBody>
          <a:bodyPr anchorCtr="0" anchor="ctr" bIns="91425" lIns="162000" spcFirstLastPara="1" rIns="162000"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97" name="Google Shape;97;p9"/>
          <p:cNvSpPr txBox="1"/>
          <p:nvPr>
            <p:ph idx="1" type="body"/>
          </p:nvPr>
        </p:nvSpPr>
        <p:spPr>
          <a:xfrm>
            <a:off x="1072800" y="1213200"/>
            <a:ext cx="3523500" cy="2111400"/>
          </a:xfrm>
          <a:prstGeom prst="rect">
            <a:avLst/>
          </a:prstGeom>
        </p:spPr>
        <p:txBody>
          <a:bodyPr anchorCtr="0" anchor="t" bIns="91425" lIns="91425" spcFirstLastPara="1" rIns="91425" wrap="square" tIns="91425">
            <a:sp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2900"/>
              </a:spcBef>
              <a:spcAft>
                <a:spcPts val="0"/>
              </a:spcAft>
              <a:buSzPts val="1400"/>
              <a:buChar char="○"/>
              <a:defRPr sz="1400"/>
            </a:lvl2pPr>
            <a:lvl3pPr indent="-317500" lvl="2" marL="1371600">
              <a:lnSpc>
                <a:spcPct val="100000"/>
              </a:lnSpc>
              <a:spcBef>
                <a:spcPts val="2900"/>
              </a:spcBef>
              <a:spcAft>
                <a:spcPts val="0"/>
              </a:spcAft>
              <a:buSzPts val="1400"/>
              <a:buChar char="■"/>
              <a:defRPr sz="1400"/>
            </a:lvl3pPr>
            <a:lvl4pPr indent="-317500" lvl="3" marL="1828800">
              <a:lnSpc>
                <a:spcPct val="100000"/>
              </a:lnSpc>
              <a:spcBef>
                <a:spcPts val="2900"/>
              </a:spcBef>
              <a:spcAft>
                <a:spcPts val="0"/>
              </a:spcAft>
              <a:buSzPts val="1400"/>
              <a:buChar char="●"/>
              <a:defRPr sz="1400"/>
            </a:lvl4pPr>
            <a:lvl5pPr indent="-317500" lvl="4" marL="2286000">
              <a:lnSpc>
                <a:spcPct val="100000"/>
              </a:lnSpc>
              <a:spcBef>
                <a:spcPts val="2900"/>
              </a:spcBef>
              <a:spcAft>
                <a:spcPts val="0"/>
              </a:spcAft>
              <a:buSzPts val="1400"/>
              <a:buChar char="○"/>
              <a:defRPr sz="1400"/>
            </a:lvl5pPr>
            <a:lvl6pPr indent="-317500" lvl="5" marL="2743200">
              <a:lnSpc>
                <a:spcPct val="100000"/>
              </a:lnSpc>
              <a:spcBef>
                <a:spcPts val="2900"/>
              </a:spcBef>
              <a:spcAft>
                <a:spcPts val="0"/>
              </a:spcAft>
              <a:buSzPts val="1400"/>
              <a:buChar char="■"/>
              <a:defRPr sz="1400"/>
            </a:lvl6pPr>
            <a:lvl7pPr indent="-317500" lvl="6" marL="3200400">
              <a:lnSpc>
                <a:spcPct val="100000"/>
              </a:lnSpc>
              <a:spcBef>
                <a:spcPts val="2900"/>
              </a:spcBef>
              <a:spcAft>
                <a:spcPts val="0"/>
              </a:spcAft>
              <a:buSzPts val="1400"/>
              <a:buChar char="●"/>
              <a:defRPr sz="1400"/>
            </a:lvl7pPr>
            <a:lvl8pPr indent="-317500" lvl="7" marL="3657600">
              <a:lnSpc>
                <a:spcPct val="100000"/>
              </a:lnSpc>
              <a:spcBef>
                <a:spcPts val="2900"/>
              </a:spcBef>
              <a:spcAft>
                <a:spcPts val="0"/>
              </a:spcAft>
              <a:buSzPts val="1400"/>
              <a:buChar char="○"/>
              <a:defRPr sz="1400"/>
            </a:lvl8pPr>
            <a:lvl9pPr indent="-317500" lvl="8" marL="4114800">
              <a:lnSpc>
                <a:spcPct val="100000"/>
              </a:lnSpc>
              <a:spcBef>
                <a:spcPts val="2900"/>
              </a:spcBef>
              <a:spcAft>
                <a:spcPts val="2900"/>
              </a:spcAft>
              <a:buSzPts val="1400"/>
              <a:buChar char="■"/>
              <a:defRPr sz="1400"/>
            </a:lvl9pPr>
          </a:lstStyle>
          <a:p/>
        </p:txBody>
      </p:sp>
      <p:pic>
        <p:nvPicPr>
          <p:cNvPr descr="preencoded.png" id="98" name="Google Shape;98;p9"/>
          <p:cNvPicPr preferRelativeResize="0"/>
          <p:nvPr/>
        </p:nvPicPr>
        <p:blipFill rotWithShape="1">
          <a:blip r:embed="rId2">
            <a:alphaModFix/>
          </a:blip>
          <a:srcRect b="0" l="0" r="0" t="0"/>
          <a:stretch/>
        </p:blipFill>
        <p:spPr>
          <a:xfrm>
            <a:off x="7355305" y="0"/>
            <a:ext cx="1788691" cy="5143500"/>
          </a:xfrm>
          <a:prstGeom prst="rect">
            <a:avLst/>
          </a:prstGeom>
          <a:noFill/>
          <a:ln>
            <a:noFill/>
          </a:ln>
        </p:spPr>
      </p:pic>
      <p:pic>
        <p:nvPicPr>
          <p:cNvPr descr="preencoded.png" id="99" name="Google Shape;99;p9"/>
          <p:cNvPicPr preferRelativeResize="0"/>
          <p:nvPr/>
        </p:nvPicPr>
        <p:blipFill rotWithShape="1">
          <a:blip r:embed="rId3">
            <a:alphaModFix/>
          </a:blip>
          <a:srcRect b="0" l="59752" r="0" t="0"/>
          <a:stretch/>
        </p:blipFill>
        <p:spPr>
          <a:xfrm>
            <a:off x="7355300" y="1911430"/>
            <a:ext cx="1788698" cy="3239350"/>
          </a:xfrm>
          <a:prstGeom prst="rect">
            <a:avLst/>
          </a:prstGeom>
          <a:noFill/>
          <a:ln>
            <a:noFill/>
          </a:ln>
        </p:spPr>
      </p:pic>
      <p:sp>
        <p:nvSpPr>
          <p:cNvPr id="100" name="Google Shape;100;p9"/>
          <p:cNvSpPr txBox="1"/>
          <p:nvPr/>
        </p:nvSpPr>
        <p:spPr>
          <a:xfrm>
            <a:off x="900000" y="360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dk1"/>
                </a:solidFill>
                <a:latin typeface="Roboto"/>
                <a:ea typeface="Roboto"/>
                <a:cs typeface="Roboto"/>
                <a:sym typeface="Roboto"/>
              </a:rPr>
              <a:t>План урока</a:t>
            </a:r>
            <a:endParaRPr sz="3000"/>
          </a:p>
        </p:txBody>
      </p:sp>
      <p:pic>
        <p:nvPicPr>
          <p:cNvPr descr="preencoded.png" id="101" name="Google Shape;101;p9"/>
          <p:cNvPicPr preferRelativeResize="0"/>
          <p:nvPr/>
        </p:nvPicPr>
        <p:blipFill rotWithShape="1">
          <a:blip r:embed="rId4">
            <a:alphaModFix/>
          </a:blip>
          <a:srcRect b="0" l="0" r="0" t="0"/>
          <a:stretch/>
        </p:blipFill>
        <p:spPr>
          <a:xfrm>
            <a:off x="7529514" y="416819"/>
            <a:ext cx="1138238" cy="4258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дтема">
  <p:cSld name="CUSTOM">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descr="preencoded.png" id="103" name="Google Shape;103;p10"/>
          <p:cNvPicPr preferRelativeResize="0"/>
          <p:nvPr/>
        </p:nvPicPr>
        <p:blipFill rotWithShape="1">
          <a:blip r:embed="rId3">
            <a:alphaModFix/>
          </a:blip>
          <a:srcRect b="0" l="0" r="0" t="0"/>
          <a:stretch/>
        </p:blipFill>
        <p:spPr>
          <a:xfrm>
            <a:off x="5753096" y="2652713"/>
            <a:ext cx="3390905" cy="2490788"/>
          </a:xfrm>
          <a:prstGeom prst="rect">
            <a:avLst/>
          </a:prstGeom>
          <a:noFill/>
          <a:ln>
            <a:noFill/>
          </a:ln>
        </p:spPr>
      </p:pic>
      <p:cxnSp>
        <p:nvCxnSpPr>
          <p:cNvPr id="104" name="Google Shape;104;p10"/>
          <p:cNvCxnSpPr/>
          <p:nvPr/>
        </p:nvCxnSpPr>
        <p:spPr>
          <a:xfrm>
            <a:off x="2109537" y="0"/>
            <a:ext cx="0" cy="2711100"/>
          </a:xfrm>
          <a:prstGeom prst="straightConnector1">
            <a:avLst/>
          </a:prstGeom>
          <a:noFill/>
          <a:ln cap="flat" cmpd="sng" w="63500">
            <a:solidFill>
              <a:srgbClr val="FFFFFF"/>
            </a:solidFill>
            <a:prstDash val="solid"/>
            <a:round/>
            <a:headEnd len="sm" w="sm" type="none"/>
            <a:tailEnd len="sm" w="sm" type="none"/>
          </a:ln>
        </p:spPr>
      </p:cxnSp>
      <p:sp>
        <p:nvSpPr>
          <p:cNvPr id="105" name="Google Shape;105;p10"/>
          <p:cNvSpPr txBox="1"/>
          <p:nvPr>
            <p:ph type="title"/>
          </p:nvPr>
        </p:nvSpPr>
        <p:spPr>
          <a:xfrm>
            <a:off x="132500" y="842150"/>
            <a:ext cx="1842000" cy="1869000"/>
          </a:xfrm>
          <a:prstGeom prst="rect">
            <a:avLst/>
          </a:prstGeom>
        </p:spPr>
        <p:txBody>
          <a:bodyPr anchorCtr="0" anchor="t" bIns="91425" lIns="91425" spcFirstLastPara="1" rIns="91425" wrap="square" tIns="91425">
            <a:normAutofit/>
          </a:bodyPr>
          <a:lstStyle>
            <a:lvl1pPr lvl="0" algn="r">
              <a:spcBef>
                <a:spcPts val="0"/>
              </a:spcBef>
              <a:spcAft>
                <a:spcPts val="0"/>
              </a:spcAft>
              <a:buClr>
                <a:srgbClr val="FFFFFF"/>
              </a:buClr>
              <a:buSzPts val="12000"/>
              <a:buFont typeface="Inter SemiBold"/>
              <a:buNone/>
              <a:defRPr sz="12000">
                <a:solidFill>
                  <a:srgbClr val="FFFFFF"/>
                </a:solidFill>
                <a:latin typeface="Inter SemiBold"/>
                <a:ea typeface="Inter SemiBold"/>
                <a:cs typeface="Inter SemiBold"/>
                <a:sym typeface="Inter SemiBold"/>
              </a:defRPr>
            </a:lvl1pPr>
            <a:lvl2pPr lvl="1" algn="r">
              <a:spcBef>
                <a:spcPts val="0"/>
              </a:spcBef>
              <a:spcAft>
                <a:spcPts val="0"/>
              </a:spcAft>
              <a:buSzPts val="12000"/>
              <a:buFont typeface="Inter SemiBold"/>
              <a:buNone/>
              <a:defRPr sz="12000">
                <a:latin typeface="Inter SemiBold"/>
                <a:ea typeface="Inter SemiBold"/>
                <a:cs typeface="Inter SemiBold"/>
                <a:sym typeface="Inter SemiBold"/>
              </a:defRPr>
            </a:lvl2pPr>
            <a:lvl3pPr lvl="2" algn="r">
              <a:spcBef>
                <a:spcPts val="0"/>
              </a:spcBef>
              <a:spcAft>
                <a:spcPts val="0"/>
              </a:spcAft>
              <a:buSzPts val="12000"/>
              <a:buFont typeface="Inter SemiBold"/>
              <a:buNone/>
              <a:defRPr sz="12000">
                <a:latin typeface="Inter SemiBold"/>
                <a:ea typeface="Inter SemiBold"/>
                <a:cs typeface="Inter SemiBold"/>
                <a:sym typeface="Inter SemiBold"/>
              </a:defRPr>
            </a:lvl3pPr>
            <a:lvl4pPr lvl="3" algn="r">
              <a:spcBef>
                <a:spcPts val="0"/>
              </a:spcBef>
              <a:spcAft>
                <a:spcPts val="0"/>
              </a:spcAft>
              <a:buSzPts val="12000"/>
              <a:buFont typeface="Inter SemiBold"/>
              <a:buNone/>
              <a:defRPr sz="12000">
                <a:latin typeface="Inter SemiBold"/>
                <a:ea typeface="Inter SemiBold"/>
                <a:cs typeface="Inter SemiBold"/>
                <a:sym typeface="Inter SemiBold"/>
              </a:defRPr>
            </a:lvl4pPr>
            <a:lvl5pPr lvl="4" algn="r">
              <a:spcBef>
                <a:spcPts val="0"/>
              </a:spcBef>
              <a:spcAft>
                <a:spcPts val="0"/>
              </a:spcAft>
              <a:buSzPts val="12000"/>
              <a:buFont typeface="Inter SemiBold"/>
              <a:buNone/>
              <a:defRPr sz="12000">
                <a:latin typeface="Inter SemiBold"/>
                <a:ea typeface="Inter SemiBold"/>
                <a:cs typeface="Inter SemiBold"/>
                <a:sym typeface="Inter SemiBold"/>
              </a:defRPr>
            </a:lvl5pPr>
            <a:lvl6pPr lvl="5" algn="r">
              <a:spcBef>
                <a:spcPts val="0"/>
              </a:spcBef>
              <a:spcAft>
                <a:spcPts val="0"/>
              </a:spcAft>
              <a:buSzPts val="12000"/>
              <a:buFont typeface="Inter SemiBold"/>
              <a:buNone/>
              <a:defRPr sz="12000">
                <a:latin typeface="Inter SemiBold"/>
                <a:ea typeface="Inter SemiBold"/>
                <a:cs typeface="Inter SemiBold"/>
                <a:sym typeface="Inter SemiBold"/>
              </a:defRPr>
            </a:lvl6pPr>
            <a:lvl7pPr lvl="6" algn="r">
              <a:spcBef>
                <a:spcPts val="0"/>
              </a:spcBef>
              <a:spcAft>
                <a:spcPts val="0"/>
              </a:spcAft>
              <a:buSzPts val="12000"/>
              <a:buFont typeface="Inter SemiBold"/>
              <a:buNone/>
              <a:defRPr sz="12000">
                <a:latin typeface="Inter SemiBold"/>
                <a:ea typeface="Inter SemiBold"/>
                <a:cs typeface="Inter SemiBold"/>
                <a:sym typeface="Inter SemiBold"/>
              </a:defRPr>
            </a:lvl7pPr>
            <a:lvl8pPr lvl="7" algn="r">
              <a:spcBef>
                <a:spcPts val="0"/>
              </a:spcBef>
              <a:spcAft>
                <a:spcPts val="0"/>
              </a:spcAft>
              <a:buSzPts val="12000"/>
              <a:buFont typeface="Inter SemiBold"/>
              <a:buNone/>
              <a:defRPr sz="12000">
                <a:latin typeface="Inter SemiBold"/>
                <a:ea typeface="Inter SemiBold"/>
                <a:cs typeface="Inter SemiBold"/>
                <a:sym typeface="Inter SemiBold"/>
              </a:defRPr>
            </a:lvl8pPr>
            <a:lvl9pPr lvl="8" algn="r">
              <a:spcBef>
                <a:spcPts val="0"/>
              </a:spcBef>
              <a:spcAft>
                <a:spcPts val="0"/>
              </a:spcAft>
              <a:buSzPts val="12000"/>
              <a:buFont typeface="Inter SemiBold"/>
              <a:buNone/>
              <a:defRPr sz="12000">
                <a:latin typeface="Inter SemiBold"/>
                <a:ea typeface="Inter SemiBold"/>
                <a:cs typeface="Inter SemiBold"/>
                <a:sym typeface="Inter SemiBold"/>
              </a:defRPr>
            </a:lvl9pPr>
          </a:lstStyle>
          <a:p/>
        </p:txBody>
      </p:sp>
      <p:sp>
        <p:nvSpPr>
          <p:cNvPr id="106" name="Google Shape;106;p10"/>
          <p:cNvSpPr txBox="1"/>
          <p:nvPr>
            <p:ph idx="1" type="subTitle"/>
          </p:nvPr>
        </p:nvSpPr>
        <p:spPr>
          <a:xfrm>
            <a:off x="2495350" y="1220900"/>
            <a:ext cx="6126000" cy="20415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Clr>
                <a:srgbClr val="FFFFFF"/>
              </a:buClr>
              <a:buSzPts val="4200"/>
              <a:buFont typeface="Inter"/>
              <a:buNone/>
              <a:defRPr b="1" sz="4200">
                <a:solidFill>
                  <a:srgbClr val="FFFFFF"/>
                </a:solidFill>
                <a:latin typeface="Inter"/>
                <a:ea typeface="Inter"/>
                <a:cs typeface="Inter"/>
                <a:sym typeface="Inter"/>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2000" y="360000"/>
            <a:ext cx="70938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1pPr>
            <a:lvl2pPr lvl="1">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2pPr>
            <a:lvl3pPr lvl="2">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3pPr>
            <a:lvl4pPr lvl="3">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4pPr>
            <a:lvl5pPr lvl="4">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5pPr>
            <a:lvl6pPr lvl="5">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6pPr>
            <a:lvl7pPr lvl="6">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7pPr>
            <a:lvl8pPr lvl="7">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8pPr>
            <a:lvl9pPr lvl="8">
              <a:spcBef>
                <a:spcPts val="0"/>
              </a:spcBef>
              <a:spcAft>
                <a:spcPts val="0"/>
              </a:spcAft>
              <a:buClr>
                <a:schemeClr val="dk1"/>
              </a:buClr>
              <a:buSzPts val="3200"/>
              <a:buFont typeface="Roboto SemiBold"/>
              <a:buNone/>
              <a:defRPr sz="3200">
                <a:solidFill>
                  <a:schemeClr val="dk1"/>
                </a:solidFill>
                <a:latin typeface="Roboto SemiBold"/>
                <a:ea typeface="Roboto SemiBold"/>
                <a:cs typeface="Roboto SemiBold"/>
                <a:sym typeface="Roboto SemiBold"/>
              </a:defRPr>
            </a:lvl9pPr>
          </a:lstStyle>
          <a:p/>
        </p:txBody>
      </p:sp>
      <p:sp>
        <p:nvSpPr>
          <p:cNvPr id="7" name="Google Shape;7;p1"/>
          <p:cNvSpPr txBox="1"/>
          <p:nvPr>
            <p:ph idx="1" type="body"/>
          </p:nvPr>
        </p:nvSpPr>
        <p:spPr>
          <a:xfrm>
            <a:off x="432000" y="1548000"/>
            <a:ext cx="8520600" cy="3416400"/>
          </a:xfrm>
          <a:prstGeom prst="rect">
            <a:avLst/>
          </a:prstGeom>
          <a:noFill/>
          <a:ln>
            <a:noFill/>
          </a:ln>
        </p:spPr>
        <p:txBody>
          <a:bodyPr anchorCtr="0" anchor="t" bIns="91425" lIns="91425" spcFirstLastPara="1" rIns="91425" wrap="square" tIns="91425">
            <a:spAutoFit/>
          </a:bodyPr>
          <a:lstStyle>
            <a:lvl1pPr indent="-330200" lvl="0" marL="457200">
              <a:lnSpc>
                <a:spcPct val="115000"/>
              </a:lnSpc>
              <a:spcBef>
                <a:spcPts val="0"/>
              </a:spcBef>
              <a:spcAft>
                <a:spcPts val="0"/>
              </a:spcAft>
              <a:buClr>
                <a:schemeClr val="dk1"/>
              </a:buClr>
              <a:buSzPts val="1600"/>
              <a:buChar char="●"/>
              <a:defRPr sz="1600">
                <a:solidFill>
                  <a:schemeClr val="dk1"/>
                </a:solidFill>
              </a:defRPr>
            </a:lvl1pPr>
            <a:lvl2pPr indent="-330200" lvl="1" marL="914400">
              <a:lnSpc>
                <a:spcPct val="115000"/>
              </a:lnSpc>
              <a:spcBef>
                <a:spcPts val="0"/>
              </a:spcBef>
              <a:spcAft>
                <a:spcPts val="0"/>
              </a:spcAft>
              <a:buClr>
                <a:schemeClr val="dk1"/>
              </a:buClr>
              <a:buSzPts val="1600"/>
              <a:buChar char="○"/>
              <a:defRPr sz="1600">
                <a:solidFill>
                  <a:schemeClr val="dk1"/>
                </a:solidFill>
              </a:defRPr>
            </a:lvl2pPr>
            <a:lvl3pPr indent="-330200" lvl="2" marL="1371600">
              <a:lnSpc>
                <a:spcPct val="115000"/>
              </a:lnSpc>
              <a:spcBef>
                <a:spcPts val="0"/>
              </a:spcBef>
              <a:spcAft>
                <a:spcPts val="0"/>
              </a:spcAft>
              <a:buClr>
                <a:schemeClr val="dk1"/>
              </a:buClr>
              <a:buSzPts val="1600"/>
              <a:buChar char="■"/>
              <a:defRPr sz="1600">
                <a:solidFill>
                  <a:schemeClr val="dk1"/>
                </a:solidFill>
              </a:defRPr>
            </a:lvl3pPr>
            <a:lvl4pPr indent="-330200" lvl="3" marL="1828800">
              <a:lnSpc>
                <a:spcPct val="115000"/>
              </a:lnSpc>
              <a:spcBef>
                <a:spcPts val="0"/>
              </a:spcBef>
              <a:spcAft>
                <a:spcPts val="0"/>
              </a:spcAft>
              <a:buClr>
                <a:schemeClr val="dk1"/>
              </a:buClr>
              <a:buSzPts val="1600"/>
              <a:buChar char="●"/>
              <a:defRPr sz="1600">
                <a:solidFill>
                  <a:schemeClr val="dk1"/>
                </a:solidFill>
              </a:defRPr>
            </a:lvl4pPr>
            <a:lvl5pPr indent="-330200" lvl="4" marL="2286000">
              <a:lnSpc>
                <a:spcPct val="115000"/>
              </a:lnSpc>
              <a:spcBef>
                <a:spcPts val="0"/>
              </a:spcBef>
              <a:spcAft>
                <a:spcPts val="0"/>
              </a:spcAft>
              <a:buClr>
                <a:schemeClr val="dk1"/>
              </a:buClr>
              <a:buSzPts val="1600"/>
              <a:buChar char="○"/>
              <a:defRPr sz="1600">
                <a:solidFill>
                  <a:schemeClr val="dk1"/>
                </a:solidFill>
              </a:defRPr>
            </a:lvl5pPr>
            <a:lvl6pPr indent="-330200" lvl="5" marL="2743200">
              <a:lnSpc>
                <a:spcPct val="115000"/>
              </a:lnSpc>
              <a:spcBef>
                <a:spcPts val="0"/>
              </a:spcBef>
              <a:spcAft>
                <a:spcPts val="0"/>
              </a:spcAft>
              <a:buClr>
                <a:schemeClr val="dk1"/>
              </a:buClr>
              <a:buSzPts val="1600"/>
              <a:buChar char="■"/>
              <a:defRPr sz="1600">
                <a:solidFill>
                  <a:schemeClr val="dk1"/>
                </a:solidFill>
              </a:defRPr>
            </a:lvl6pPr>
            <a:lvl7pPr indent="-330200" lvl="6" marL="3200400">
              <a:lnSpc>
                <a:spcPct val="115000"/>
              </a:lnSpc>
              <a:spcBef>
                <a:spcPts val="0"/>
              </a:spcBef>
              <a:spcAft>
                <a:spcPts val="0"/>
              </a:spcAft>
              <a:buClr>
                <a:schemeClr val="dk1"/>
              </a:buClr>
              <a:buSzPts val="1600"/>
              <a:buChar char="●"/>
              <a:defRPr sz="1600">
                <a:solidFill>
                  <a:schemeClr val="dk1"/>
                </a:solidFill>
              </a:defRPr>
            </a:lvl7pPr>
            <a:lvl8pPr indent="-330200" lvl="7" marL="3657600">
              <a:lnSpc>
                <a:spcPct val="115000"/>
              </a:lnSpc>
              <a:spcBef>
                <a:spcPts val="0"/>
              </a:spcBef>
              <a:spcAft>
                <a:spcPts val="0"/>
              </a:spcAft>
              <a:buClr>
                <a:schemeClr val="dk1"/>
              </a:buClr>
              <a:buSzPts val="1600"/>
              <a:buChar char="○"/>
              <a:defRPr sz="1600">
                <a:solidFill>
                  <a:schemeClr val="dk1"/>
                </a:solidFill>
              </a:defRPr>
            </a:lvl8pPr>
            <a:lvl9pPr indent="-330200" lvl="8" marL="4114800">
              <a:lnSpc>
                <a:spcPct val="115000"/>
              </a:lnSpc>
              <a:spcBef>
                <a:spcPts val="0"/>
              </a:spcBef>
              <a:spcAft>
                <a:spcPts val="0"/>
              </a:spcAft>
              <a:buClr>
                <a:schemeClr val="dk1"/>
              </a:buClr>
              <a:buSzPts val="1600"/>
              <a:buChar char="■"/>
              <a:defRPr sz="1600">
                <a:solidFill>
                  <a:schemeClr val="dk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pic>
        <p:nvPicPr>
          <p:cNvPr descr="preencoded.png" id="9" name="Google Shape;9;p1"/>
          <p:cNvPicPr preferRelativeResize="0"/>
          <p:nvPr/>
        </p:nvPicPr>
        <p:blipFill rotWithShape="1">
          <a:blip r:embed="rId1">
            <a:alphaModFix/>
          </a:blip>
          <a:srcRect b="0" l="0" r="0" t="0"/>
          <a:stretch/>
        </p:blipFill>
        <p:spPr>
          <a:xfrm>
            <a:off x="7529514" y="416819"/>
            <a:ext cx="1138238" cy="4258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ctrTitle"/>
          </p:nvPr>
        </p:nvSpPr>
        <p:spPr>
          <a:xfrm>
            <a:off x="515152" y="2046425"/>
            <a:ext cx="6984900" cy="20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Основы асинхронности</a:t>
            </a:r>
            <a:br>
              <a:rPr lang="ru"/>
            </a:br>
            <a:r>
              <a:rPr lang="ru"/>
              <a:t>часть 1</a:t>
            </a:r>
            <a:endParaRPr/>
          </a:p>
        </p:txBody>
      </p:sp>
      <p:sp>
        <p:nvSpPr>
          <p:cNvPr id="140" name="Google Shape;140;p19"/>
          <p:cNvSpPr/>
          <p:nvPr/>
        </p:nvSpPr>
        <p:spPr>
          <a:xfrm>
            <a:off x="647100" y="534688"/>
            <a:ext cx="1986900" cy="200100"/>
          </a:xfrm>
          <a:prstGeom prst="rect">
            <a:avLst/>
          </a:prstGeom>
          <a:noFill/>
          <a:ln>
            <a:noFill/>
          </a:ln>
        </p:spPr>
        <p:txBody>
          <a:bodyPr anchorCtr="0" anchor="t" bIns="0" lIns="0" spcFirstLastPara="1" rIns="0" wrap="square" tIns="0">
            <a:noAutofit/>
          </a:bodyPr>
          <a:lstStyle/>
          <a:p>
            <a:pPr indent="0" lvl="0" marL="0" marR="0" rtl="0" algn="ctr">
              <a:lnSpc>
                <a:spcPct val="199833"/>
              </a:lnSpc>
              <a:spcBef>
                <a:spcPts val="0"/>
              </a:spcBef>
              <a:spcAft>
                <a:spcPts val="0"/>
              </a:spcAft>
              <a:buClr>
                <a:srgbClr val="000000"/>
              </a:buClr>
              <a:buSzPts val="900"/>
              <a:buFont typeface="Arial"/>
              <a:buNone/>
            </a:pPr>
            <a:r>
              <a:rPr lang="ru" sz="900">
                <a:solidFill>
                  <a:srgbClr val="FFFFFF"/>
                </a:solidFill>
                <a:latin typeface="Inter"/>
                <a:ea typeface="Inter"/>
                <a:cs typeface="Inter"/>
                <a:sym typeface="Inter"/>
              </a:rPr>
              <a:t>API. Lesson 8</a:t>
            </a:r>
            <a:endParaRPr sz="900">
              <a:solidFill>
                <a:srgbClr val="FFFFFF"/>
              </a:solidFill>
              <a:latin typeface="Inter"/>
              <a:ea typeface="Inter"/>
              <a:cs typeface="Inter"/>
              <a:sym typeface="Inter"/>
            </a:endParaRPr>
          </a:p>
          <a:p>
            <a:pPr indent="0" lvl="0" marL="0" marR="0" rtl="0" algn="ctr">
              <a:lnSpc>
                <a:spcPct val="199833"/>
              </a:lnSpc>
              <a:spcBef>
                <a:spcPts val="0"/>
              </a:spcBef>
              <a:spcAft>
                <a:spcPts val="0"/>
              </a:spcAft>
              <a:buClr>
                <a:srgbClr val="000000"/>
              </a:buClr>
              <a:buSzPts val="900"/>
              <a:buFont typeface="Arial"/>
              <a:buNone/>
            </a:pPr>
            <a:r>
              <a:rPr lang="ru" sz="900">
                <a:solidFill>
                  <a:srgbClr val="FFFFFF"/>
                </a:solidFill>
                <a:latin typeface="Inter"/>
                <a:ea typeface="Inter"/>
                <a:cs typeface="Inter"/>
                <a:sym typeface="Inter"/>
              </a:rPr>
              <a:t> 1</a:t>
            </a:r>
            <a:endParaRPr i="0" sz="900" u="none" cap="none" strike="noStrike">
              <a:solidFill>
                <a:srgbClr val="FFFFF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Асинхронность</a:t>
            </a:r>
            <a:endParaRPr/>
          </a:p>
        </p:txBody>
      </p:sp>
      <p:sp>
        <p:nvSpPr>
          <p:cNvPr id="199" name="Google Shape;199;p28"/>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Корутины (coroutine)</a:t>
            </a:r>
            <a:endParaRPr/>
          </a:p>
        </p:txBody>
      </p:sp>
      <p:graphicFrame>
        <p:nvGraphicFramePr>
          <p:cNvPr id="200" name="Google Shape;200;p28"/>
          <p:cNvGraphicFramePr/>
          <p:nvPr/>
        </p:nvGraphicFramePr>
        <p:xfrm>
          <a:off x="508200" y="1473600"/>
          <a:ext cx="3000000" cy="3000000"/>
        </p:xfrm>
        <a:graphic>
          <a:graphicData uri="http://schemas.openxmlformats.org/drawingml/2006/table">
            <a:tbl>
              <a:tblPr>
                <a:noFill/>
                <a:tableStyleId>{2F6E506A-9528-47E9-9ADC-EB65995FE76E}</a:tableStyleId>
              </a:tblPr>
              <a:tblGrid>
                <a:gridCol w="4210450"/>
              </a:tblGrid>
              <a:tr h="381000">
                <a:tc>
                  <a:txBody>
                    <a:bodyPr/>
                    <a:lstStyle/>
                    <a:p>
                      <a:pPr indent="0" lvl="0" marL="0" rtl="0" algn="l">
                        <a:spcBef>
                          <a:spcPts val="0"/>
                        </a:spcBef>
                        <a:spcAft>
                          <a:spcPts val="0"/>
                        </a:spcAft>
                        <a:buNone/>
                      </a:pPr>
                      <a:r>
                        <a:rPr b="1" lang="ru">
                          <a:solidFill>
                            <a:srgbClr val="0033B3"/>
                          </a:solidFill>
                          <a:highlight>
                            <a:srgbClr val="D9EAD3"/>
                          </a:highlight>
                          <a:latin typeface="Courier New"/>
                          <a:ea typeface="Courier New"/>
                          <a:cs typeface="Courier New"/>
                          <a:sym typeface="Courier New"/>
                        </a:rPr>
                        <a:t>async</a:t>
                      </a:r>
                      <a:r>
                        <a:rPr lang="ru">
                          <a:solidFill>
                            <a:srgbClr val="0033B3"/>
                          </a:solidFill>
                          <a:highlight>
                            <a:srgbClr val="FFFFFF"/>
                          </a:highlight>
                          <a:latin typeface="Courier New"/>
                          <a:ea typeface="Courier New"/>
                          <a:cs typeface="Courier New"/>
                          <a:sym typeface="Courier New"/>
                        </a:rPr>
                        <a:t> def </a:t>
                      </a:r>
                      <a:r>
                        <a:rPr lang="ru">
                          <a:solidFill>
                            <a:srgbClr val="00627A"/>
                          </a:solidFill>
                          <a:highlight>
                            <a:srgbClr val="FFFFFF"/>
                          </a:highlight>
                          <a:latin typeface="Courier New"/>
                          <a:ea typeface="Courier New"/>
                          <a:cs typeface="Courier New"/>
                          <a:sym typeface="Courier New"/>
                        </a:rPr>
                        <a:t>divide</a:t>
                      </a:r>
                      <a:r>
                        <a:rPr lang="ru">
                          <a:solidFill>
                            <a:srgbClr val="080808"/>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x</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y</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try</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result </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x </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y</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chemeClr val="dk1"/>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x</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y</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result</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except </a:t>
                      </a:r>
                      <a:r>
                        <a:rPr lang="ru">
                          <a:solidFill>
                            <a:srgbClr val="000080"/>
                          </a:solidFill>
                          <a:highlight>
                            <a:srgbClr val="FFFFFF"/>
                          </a:highlight>
                          <a:latin typeface="Courier New"/>
                          <a:ea typeface="Courier New"/>
                          <a:cs typeface="Courier New"/>
                          <a:sym typeface="Courier New"/>
                        </a:rPr>
                        <a:t>ZeroDivisionError</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"Деление на ноль!"</a:t>
                      </a:r>
                      <a:r>
                        <a:rPr lang="ru">
                          <a:solidFill>
                            <a:srgbClr val="080808"/>
                          </a:solidFill>
                          <a:highlight>
                            <a:srgbClr val="FFFFFF"/>
                          </a:highlight>
                          <a:latin typeface="Courier New"/>
                          <a:ea typeface="Courier New"/>
                          <a:cs typeface="Courier New"/>
                          <a:sym typeface="Courier New"/>
                        </a:rPr>
                        <a:t>)</a:t>
                      </a:r>
                      <a:endParaRPr b="1">
                        <a:solidFill>
                          <a:srgbClr val="0033B3"/>
                        </a:solidFill>
                        <a:highlight>
                          <a:srgbClr val="FFFFFF"/>
                        </a:highlight>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Асинхронность</a:t>
            </a:r>
            <a:endParaRPr/>
          </a:p>
        </p:txBody>
      </p:sp>
      <p:sp>
        <p:nvSpPr>
          <p:cNvPr id="206" name="Google Shape;206;p29"/>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await</a:t>
            </a:r>
            <a:endParaRPr/>
          </a:p>
        </p:txBody>
      </p:sp>
      <p:sp>
        <p:nvSpPr>
          <p:cNvPr id="207" name="Google Shape;207;p29"/>
          <p:cNvSpPr txBox="1"/>
          <p:nvPr>
            <p:ph idx="1" type="body"/>
          </p:nvPr>
        </p:nvSpPr>
        <p:spPr>
          <a:xfrm>
            <a:off x="4923000" y="1549800"/>
            <a:ext cx="3933900" cy="1717800"/>
          </a:xfrm>
          <a:prstGeom prst="rect">
            <a:avLst/>
          </a:prstGeom>
          <a:solidFill>
            <a:schemeClr val="lt1"/>
          </a:solidFill>
        </p:spPr>
        <p:txBody>
          <a:bodyPr anchorCtr="0" anchor="t" bIns="91425" lIns="91425" spcFirstLastPara="1" rIns="91425" wrap="square" tIns="91425">
            <a:spAutoFit/>
          </a:bodyPr>
          <a:lstStyle/>
          <a:p>
            <a:pPr indent="0" lvl="0" marL="0" rtl="0" algn="l">
              <a:spcBef>
                <a:spcPts val="0"/>
              </a:spcBef>
              <a:spcAft>
                <a:spcPts val="0"/>
              </a:spcAft>
              <a:buNone/>
            </a:pPr>
            <a:r>
              <a:rPr lang="ru"/>
              <a:t>Ключевое слово await используется только внутри корутин.</a:t>
            </a:r>
            <a:endParaRPr/>
          </a:p>
          <a:p>
            <a:pPr indent="0" lvl="0" marL="0" rtl="0" algn="l">
              <a:spcBef>
                <a:spcPts val="1200"/>
              </a:spcBef>
              <a:spcAft>
                <a:spcPts val="1200"/>
              </a:spcAft>
              <a:buNone/>
            </a:pPr>
            <a:r>
              <a:rPr lang="ru"/>
              <a:t>Оно приостанавливает выполнение текущей корутины и ожидает завершения другой корутины.</a:t>
            </a:r>
            <a:endParaRPr/>
          </a:p>
        </p:txBody>
      </p:sp>
      <p:graphicFrame>
        <p:nvGraphicFramePr>
          <p:cNvPr id="208" name="Google Shape;208;p29"/>
          <p:cNvGraphicFramePr/>
          <p:nvPr/>
        </p:nvGraphicFramePr>
        <p:xfrm>
          <a:off x="508200" y="1549800"/>
          <a:ext cx="3000000" cy="3000000"/>
        </p:xfrm>
        <a:graphic>
          <a:graphicData uri="http://schemas.openxmlformats.org/drawingml/2006/table">
            <a:tbl>
              <a:tblPr>
                <a:noFill/>
                <a:tableStyleId>{2F6E506A-9528-47E9-9ADC-EB65995FE76E}</a:tableStyleId>
              </a:tblPr>
              <a:tblGrid>
                <a:gridCol w="4332750"/>
              </a:tblGrid>
              <a:tr h="381000">
                <a:tc>
                  <a:txBody>
                    <a:bodyPr/>
                    <a:lstStyle/>
                    <a:p>
                      <a:pPr indent="0" lvl="0" marL="0" rtl="0" algn="l">
                        <a:spcBef>
                          <a:spcPts val="0"/>
                        </a:spcBef>
                        <a:spcAft>
                          <a:spcPts val="0"/>
                        </a:spcAft>
                        <a:buClr>
                          <a:schemeClr val="dk1"/>
                        </a:buClr>
                        <a:buSzPts val="1100"/>
                        <a:buFont typeface="Arial"/>
                        <a:buNone/>
                      </a:pPr>
                      <a:r>
                        <a:rPr b="1" lang="ru">
                          <a:solidFill>
                            <a:srgbClr val="0033B3"/>
                          </a:solidFill>
                          <a:highlight>
                            <a:srgbClr val="FFFFFF"/>
                          </a:highlight>
                          <a:latin typeface="Courier New"/>
                          <a:ea typeface="Courier New"/>
                          <a:cs typeface="Courier New"/>
                          <a:sym typeface="Courier New"/>
                        </a:rPr>
                        <a:t>async</a:t>
                      </a:r>
                      <a:r>
                        <a:rPr lang="ru">
                          <a:solidFill>
                            <a:srgbClr val="0033B3"/>
                          </a:solidFill>
                          <a:highlight>
                            <a:srgbClr val="FFFFFF"/>
                          </a:highlight>
                          <a:latin typeface="Courier New"/>
                          <a:ea typeface="Courier New"/>
                          <a:cs typeface="Courier New"/>
                          <a:sym typeface="Courier New"/>
                        </a:rPr>
                        <a:t> def </a:t>
                      </a:r>
                      <a:r>
                        <a:rPr lang="ru">
                          <a:solidFill>
                            <a:srgbClr val="00627A"/>
                          </a:solidFill>
                          <a:highlight>
                            <a:srgbClr val="FFFFFF"/>
                          </a:highlight>
                          <a:latin typeface="Courier New"/>
                          <a:ea typeface="Courier New"/>
                          <a:cs typeface="Courier New"/>
                          <a:sym typeface="Courier New"/>
                        </a:rPr>
                        <a:t>divide</a:t>
                      </a:r>
                      <a:r>
                        <a:rPr lang="ru">
                          <a:solidFill>
                            <a:srgbClr val="080808"/>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x</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y</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try</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result </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x </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y</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chemeClr val="dk1"/>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x</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y</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result</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except </a:t>
                      </a:r>
                      <a:r>
                        <a:rPr lang="ru">
                          <a:solidFill>
                            <a:srgbClr val="000080"/>
                          </a:solidFill>
                          <a:highlight>
                            <a:srgbClr val="FFFFFF"/>
                          </a:highlight>
                          <a:latin typeface="Courier New"/>
                          <a:ea typeface="Courier New"/>
                          <a:cs typeface="Courier New"/>
                          <a:sym typeface="Courier New"/>
                        </a:rPr>
                        <a:t>ZeroDivisionError</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"Деление на ноль!"</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main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b="1" lang="ru">
                          <a:solidFill>
                            <a:srgbClr val="0033B3"/>
                          </a:solidFill>
                          <a:highlight>
                            <a:srgbClr val="FFF2CC"/>
                          </a:highlight>
                          <a:latin typeface="Courier New"/>
                          <a:ea typeface="Courier New"/>
                          <a:cs typeface="Courier New"/>
                          <a:sym typeface="Courier New"/>
                        </a:rPr>
                        <a:t>await</a:t>
                      </a:r>
                      <a:r>
                        <a:rPr lang="ru">
                          <a:solidFill>
                            <a:srgbClr val="0033B3"/>
                          </a:solidFill>
                          <a:highlight>
                            <a:srgbClr val="FFFFFF"/>
                          </a:highlight>
                          <a:latin typeface="Courier New"/>
                          <a:ea typeface="Courier New"/>
                          <a:cs typeface="Courier New"/>
                          <a:sym typeface="Courier New"/>
                        </a:rPr>
                        <a:t> </a:t>
                      </a:r>
                      <a:r>
                        <a:rPr lang="ru">
                          <a:solidFill>
                            <a:srgbClr val="080808"/>
                          </a:solidFill>
                          <a:highlight>
                            <a:srgbClr val="FFFFFF"/>
                          </a:highlight>
                          <a:latin typeface="Courier New"/>
                          <a:ea typeface="Courier New"/>
                          <a:cs typeface="Courier New"/>
                          <a:sym typeface="Courier New"/>
                        </a:rPr>
                        <a:t>divide(</a:t>
                      </a:r>
                      <a:r>
                        <a:rPr lang="ru">
                          <a:solidFill>
                            <a:srgbClr val="1750EB"/>
                          </a:solidFill>
                          <a:highlight>
                            <a:srgbClr val="FFFFFF"/>
                          </a:highlight>
                          <a:latin typeface="Courier New"/>
                          <a:ea typeface="Courier New"/>
                          <a:cs typeface="Courier New"/>
                          <a:sym typeface="Courier New"/>
                        </a:rPr>
                        <a:t>10</a:t>
                      </a:r>
                      <a:r>
                        <a:rPr lang="ru">
                          <a:solidFill>
                            <a:srgbClr val="080808"/>
                          </a:solidFill>
                          <a:highlight>
                            <a:srgbClr val="FFFFFF"/>
                          </a:highlight>
                          <a:latin typeface="Courier New"/>
                          <a:ea typeface="Courier New"/>
                          <a:cs typeface="Courier New"/>
                          <a:sym typeface="Courier New"/>
                        </a:rPr>
                        <a:t>, </a:t>
                      </a:r>
                      <a:r>
                        <a:rPr lang="ru">
                          <a:solidFill>
                            <a:srgbClr val="1750EB"/>
                          </a:solidFill>
                          <a:highlight>
                            <a:srgbClr val="FFFFFF"/>
                          </a:highlight>
                          <a:latin typeface="Courier New"/>
                          <a:ea typeface="Courier New"/>
                          <a:cs typeface="Courier New"/>
                          <a:sym typeface="Courier New"/>
                        </a:rPr>
                        <a:t>2</a:t>
                      </a:r>
                      <a:r>
                        <a:rPr lang="ru">
                          <a:solidFill>
                            <a:srgbClr val="080808"/>
                          </a:solidFill>
                          <a:highlight>
                            <a:srgbClr val="FFFFFF"/>
                          </a:highlight>
                          <a:latin typeface="Courier New"/>
                          <a:ea typeface="Courier New"/>
                          <a:cs typeface="Courier New"/>
                          <a:sym typeface="Courier New"/>
                        </a:rPr>
                        <a:t>)</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Асинхронность</a:t>
            </a:r>
            <a:endParaRPr/>
          </a:p>
        </p:txBody>
      </p:sp>
      <p:sp>
        <p:nvSpPr>
          <p:cNvPr id="214" name="Google Shape;214;p30"/>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Цикл событий (event loop)</a:t>
            </a:r>
            <a:endParaRPr/>
          </a:p>
        </p:txBody>
      </p:sp>
      <p:sp>
        <p:nvSpPr>
          <p:cNvPr id="215" name="Google Shape;215;p30"/>
          <p:cNvSpPr txBox="1"/>
          <p:nvPr>
            <p:ph idx="1" type="body"/>
          </p:nvPr>
        </p:nvSpPr>
        <p:spPr>
          <a:xfrm>
            <a:off x="4985600" y="1473600"/>
            <a:ext cx="36342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ru"/>
              <a:t>Event loop включается при запуске асинхронной программы командой </a:t>
            </a:r>
            <a:r>
              <a:rPr lang="ru">
                <a:solidFill>
                  <a:srgbClr val="067D17"/>
                </a:solidFill>
              </a:rPr>
              <a:t>asyncio.run()</a:t>
            </a:r>
            <a:r>
              <a:rPr lang="ru"/>
              <a:t>.</a:t>
            </a:r>
            <a:endParaRPr/>
          </a:p>
        </p:txBody>
      </p:sp>
      <p:graphicFrame>
        <p:nvGraphicFramePr>
          <p:cNvPr id="216" name="Google Shape;216;p30"/>
          <p:cNvGraphicFramePr/>
          <p:nvPr/>
        </p:nvGraphicFramePr>
        <p:xfrm>
          <a:off x="508200" y="1549800"/>
          <a:ext cx="3000000" cy="3000000"/>
        </p:xfrm>
        <a:graphic>
          <a:graphicData uri="http://schemas.openxmlformats.org/drawingml/2006/table">
            <a:tbl>
              <a:tblPr>
                <a:noFill/>
                <a:tableStyleId>{2F6E506A-9528-47E9-9ADC-EB65995FE76E}</a:tableStyleId>
              </a:tblPr>
              <a:tblGrid>
                <a:gridCol w="4332750"/>
              </a:tblGrid>
              <a:tr h="381000">
                <a:tc>
                  <a:txBody>
                    <a:bodyPr/>
                    <a:lstStyle/>
                    <a:p>
                      <a:pPr indent="0" lvl="0" marL="0" rtl="0" algn="l">
                        <a:spcBef>
                          <a:spcPts val="0"/>
                        </a:spcBef>
                        <a:spcAft>
                          <a:spcPts val="0"/>
                        </a:spcAft>
                        <a:buClr>
                          <a:schemeClr val="dk1"/>
                        </a:buClr>
                        <a:buSzPts val="1100"/>
                        <a:buFont typeface="Arial"/>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CFE2F3"/>
                          </a:highlight>
                          <a:latin typeface="Courier New"/>
                          <a:ea typeface="Courier New"/>
                          <a:cs typeface="Courier New"/>
                          <a:sym typeface="Courier New"/>
                        </a:rPr>
                        <a:t>main</a:t>
                      </a:r>
                      <a:r>
                        <a:rPr lang="ru">
                          <a:solidFill>
                            <a:srgbClr val="080808"/>
                          </a:solidFill>
                          <a:highlight>
                            <a:srgbClr val="CFE2F3"/>
                          </a:highlight>
                          <a:latin typeface="Courier New"/>
                          <a:ea typeface="Courier New"/>
                          <a:cs typeface="Courier New"/>
                          <a:sym typeface="Courier New"/>
                        </a:rPr>
                        <a:t>()</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await </a:t>
                      </a:r>
                      <a:r>
                        <a:rPr lang="ru">
                          <a:solidFill>
                            <a:srgbClr val="080808"/>
                          </a:solidFill>
                          <a:highlight>
                            <a:srgbClr val="FFFFFF"/>
                          </a:highlight>
                          <a:latin typeface="Courier New"/>
                          <a:ea typeface="Courier New"/>
                          <a:cs typeface="Courier New"/>
                          <a:sym typeface="Courier New"/>
                        </a:rPr>
                        <a:t>divide(</a:t>
                      </a:r>
                      <a:r>
                        <a:rPr lang="ru">
                          <a:solidFill>
                            <a:srgbClr val="1750EB"/>
                          </a:solidFill>
                          <a:highlight>
                            <a:srgbClr val="FFFFFF"/>
                          </a:highlight>
                          <a:latin typeface="Courier New"/>
                          <a:ea typeface="Courier New"/>
                          <a:cs typeface="Courier New"/>
                          <a:sym typeface="Courier New"/>
                        </a:rPr>
                        <a:t>10</a:t>
                      </a:r>
                      <a:r>
                        <a:rPr lang="ru">
                          <a:solidFill>
                            <a:srgbClr val="080808"/>
                          </a:solidFill>
                          <a:highlight>
                            <a:srgbClr val="FFFFFF"/>
                          </a:highlight>
                          <a:latin typeface="Courier New"/>
                          <a:ea typeface="Courier New"/>
                          <a:cs typeface="Courier New"/>
                          <a:sym typeface="Courier New"/>
                        </a:rPr>
                        <a:t>, </a:t>
                      </a:r>
                      <a:r>
                        <a:rPr lang="ru">
                          <a:solidFill>
                            <a:srgbClr val="1750EB"/>
                          </a:solidFill>
                          <a:highlight>
                            <a:srgbClr val="FFFFFF"/>
                          </a:highlight>
                          <a:latin typeface="Courier New"/>
                          <a:ea typeface="Courier New"/>
                          <a:cs typeface="Courier New"/>
                          <a:sym typeface="Courier New"/>
                        </a:rPr>
                        <a:t>2</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033B3"/>
                          </a:solidFill>
                          <a:highlight>
                            <a:srgbClr val="FFFFFF"/>
                          </a:highlight>
                          <a:latin typeface="Courier New"/>
                          <a:ea typeface="Courier New"/>
                          <a:cs typeface="Courier New"/>
                          <a:sym typeface="Courier New"/>
                        </a:rPr>
                        <a:t>if </a:t>
                      </a:r>
                      <a:r>
                        <a:rPr lang="ru">
                          <a:solidFill>
                            <a:srgbClr val="080808"/>
                          </a:solidFill>
                          <a:highlight>
                            <a:srgbClr val="FFFFFF"/>
                          </a:highlight>
                          <a:latin typeface="Courier New"/>
                          <a:ea typeface="Courier New"/>
                          <a:cs typeface="Courier New"/>
                          <a:sym typeface="Courier New"/>
                        </a:rPr>
                        <a:t>__name__ == </a:t>
                      </a:r>
                      <a:r>
                        <a:rPr lang="ru">
                          <a:solidFill>
                            <a:srgbClr val="067D17"/>
                          </a:solidFill>
                          <a:highlight>
                            <a:srgbClr val="FFFFFF"/>
                          </a:highlight>
                          <a:latin typeface="Courier New"/>
                          <a:ea typeface="Courier New"/>
                          <a:cs typeface="Courier New"/>
                          <a:sym typeface="Courier New"/>
                        </a:rPr>
                        <a:t>"__main__"</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b="1" lang="ru">
                          <a:solidFill>
                            <a:srgbClr val="080808"/>
                          </a:solidFill>
                          <a:highlight>
                            <a:srgbClr val="D9EAD3"/>
                          </a:highlight>
                          <a:latin typeface="Courier New"/>
                          <a:ea typeface="Courier New"/>
                          <a:cs typeface="Courier New"/>
                          <a:sym typeface="Courier New"/>
                        </a:rPr>
                        <a:t>asyncio.run</a:t>
                      </a:r>
                      <a:r>
                        <a:rPr lang="ru">
                          <a:solidFill>
                            <a:srgbClr val="080808"/>
                          </a:solidFill>
                          <a:highlight>
                            <a:srgbClr val="FFFFFF"/>
                          </a:highlight>
                          <a:latin typeface="Courier New"/>
                          <a:ea typeface="Courier New"/>
                          <a:cs typeface="Courier New"/>
                          <a:sym typeface="Courier New"/>
                        </a:rPr>
                        <a:t>(</a:t>
                      </a:r>
                      <a:r>
                        <a:rPr lang="ru">
                          <a:solidFill>
                            <a:srgbClr val="00627A"/>
                          </a:solidFill>
                          <a:highlight>
                            <a:srgbClr val="CFE2F3"/>
                          </a:highlight>
                          <a:latin typeface="Courier New"/>
                          <a:ea typeface="Courier New"/>
                          <a:cs typeface="Courier New"/>
                          <a:sym typeface="Courier New"/>
                        </a:rPr>
                        <a:t>main</a:t>
                      </a:r>
                      <a:r>
                        <a:rPr lang="ru">
                          <a:solidFill>
                            <a:srgbClr val="080808"/>
                          </a:solidFill>
                          <a:highlight>
                            <a:srgbClr val="CFE2F3"/>
                          </a:highlight>
                          <a:latin typeface="Courier New"/>
                          <a:ea typeface="Courier New"/>
                          <a:cs typeface="Courier New"/>
                          <a:sym typeface="Courier New"/>
                        </a:rPr>
                        <a:t>()</a:t>
                      </a:r>
                      <a:r>
                        <a:rPr lang="ru">
                          <a:solidFill>
                            <a:srgbClr val="080808"/>
                          </a:solidFill>
                          <a:highlight>
                            <a:srgbClr val="FFFFFF"/>
                          </a:highlight>
                          <a:latin typeface="Courier New"/>
                          <a:ea typeface="Courier New"/>
                          <a:cs typeface="Courier New"/>
                          <a:sym typeface="Courier New"/>
                        </a:rPr>
                        <a:t>)</a:t>
                      </a:r>
                      <a:endParaRPr b="1">
                        <a:solidFill>
                          <a:srgbClr val="0033B3"/>
                        </a:solidFill>
                        <a:highlight>
                          <a:srgbClr val="FFFFFF"/>
                        </a:highlight>
                        <a:latin typeface="Courier New"/>
                        <a:ea typeface="Courier New"/>
                        <a:cs typeface="Courier New"/>
                        <a:sym typeface="Courier New"/>
                      </a:endParaRPr>
                    </a:p>
                  </a:txBody>
                  <a:tcPr marT="91425" marB="91425" marR="91425" marL="91425"/>
                </a:tc>
              </a:tr>
            </a:tbl>
          </a:graphicData>
        </a:graphic>
      </p:graphicFrame>
      <p:sp>
        <p:nvSpPr>
          <p:cNvPr id="217" name="Google Shape;217;p30"/>
          <p:cNvSpPr txBox="1"/>
          <p:nvPr/>
        </p:nvSpPr>
        <p:spPr>
          <a:xfrm>
            <a:off x="508200" y="3493000"/>
            <a:ext cx="675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600">
                <a:solidFill>
                  <a:schemeClr val="dk2"/>
                </a:solidFill>
              </a:rPr>
              <a:t>Цикл событий (event loop):</a:t>
            </a:r>
            <a:r>
              <a:rPr lang="ru" sz="1600">
                <a:solidFill>
                  <a:schemeClr val="dk1"/>
                </a:solidFill>
              </a:rPr>
              <a:t> Это механизм, который управляет выполнением корутин. Он отслеживает, какие корутины готовы к выполнению, и запускает их по очереди.</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132500" y="842150"/>
            <a:ext cx="1842000" cy="1869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ru"/>
              <a:t>1.1</a:t>
            </a:r>
            <a:endParaRPr/>
          </a:p>
        </p:txBody>
      </p:sp>
      <p:sp>
        <p:nvSpPr>
          <p:cNvPr id="223" name="Google Shape;223;p31"/>
          <p:cNvSpPr txBox="1"/>
          <p:nvPr>
            <p:ph idx="1" type="subTitle"/>
          </p:nvPr>
        </p:nvSpPr>
        <p:spPr>
          <a:xfrm>
            <a:off x="2495350" y="1220900"/>
            <a:ext cx="6126000" cy="78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4300"/>
              <a:buFont typeface="Arial"/>
              <a:buNone/>
            </a:pPr>
            <a:r>
              <a:rPr lang="ru" sz="4300">
                <a:solidFill>
                  <a:schemeClr val="lt1"/>
                </a:solidFill>
              </a:rPr>
              <a:t>LiveCoding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132500" y="842150"/>
            <a:ext cx="1842000" cy="1869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ru"/>
              <a:t>2</a:t>
            </a:r>
            <a:endParaRPr/>
          </a:p>
        </p:txBody>
      </p:sp>
      <p:sp>
        <p:nvSpPr>
          <p:cNvPr id="229" name="Google Shape;229;p32"/>
          <p:cNvSpPr txBox="1"/>
          <p:nvPr>
            <p:ph idx="1" type="subTitle"/>
          </p:nvPr>
        </p:nvSpPr>
        <p:spPr>
          <a:xfrm>
            <a:off x="2495350" y="1220900"/>
            <a:ext cx="6126000" cy="78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4300"/>
              <a:buFont typeface="Arial"/>
              <a:buNone/>
            </a:pPr>
            <a:r>
              <a:rPr lang="ru" sz="4300">
                <a:solidFill>
                  <a:schemeClr val="lt1"/>
                </a:solidFill>
              </a:rPr>
              <a:t>Задачи (Task)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432000" y="1548025"/>
            <a:ext cx="8520600" cy="714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ru">
                <a:solidFill>
                  <a:schemeClr val="dk2"/>
                </a:solidFill>
              </a:rPr>
              <a:t>З</a:t>
            </a:r>
            <a:r>
              <a:rPr b="1" lang="ru">
                <a:solidFill>
                  <a:schemeClr val="dk2"/>
                </a:solidFill>
              </a:rPr>
              <a:t>адачи(task)</a:t>
            </a:r>
            <a:r>
              <a:rPr lang="ru"/>
              <a:t> - представляют собой обертки для корутин, которые позволяют управлять их выполнением.</a:t>
            </a:r>
            <a:endParaRPr/>
          </a:p>
        </p:txBody>
      </p:sp>
      <p:sp>
        <p:nvSpPr>
          <p:cNvPr id="235" name="Google Shape;235;p33"/>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Задачи</a:t>
            </a:r>
            <a:endParaRPr/>
          </a:p>
        </p:txBody>
      </p:sp>
      <p:pic>
        <p:nvPicPr>
          <p:cNvPr id="236" name="Google Shape;236;p33"/>
          <p:cNvPicPr preferRelativeResize="0"/>
          <p:nvPr/>
        </p:nvPicPr>
        <p:blipFill>
          <a:blip r:embed="rId3">
            <a:alphaModFix/>
          </a:blip>
          <a:stretch>
            <a:fillRect/>
          </a:stretch>
        </p:blipFill>
        <p:spPr>
          <a:xfrm>
            <a:off x="457200" y="2414725"/>
            <a:ext cx="7635593" cy="257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Задачи</a:t>
            </a:r>
            <a:endParaRPr/>
          </a:p>
        </p:txBody>
      </p:sp>
      <p:sp>
        <p:nvSpPr>
          <p:cNvPr id="242" name="Google Shape;242;p34"/>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Создание</a:t>
            </a:r>
            <a:endParaRPr/>
          </a:p>
        </p:txBody>
      </p:sp>
      <p:graphicFrame>
        <p:nvGraphicFramePr>
          <p:cNvPr id="243" name="Google Shape;243;p34"/>
          <p:cNvGraphicFramePr/>
          <p:nvPr/>
        </p:nvGraphicFramePr>
        <p:xfrm>
          <a:off x="432000" y="1573525"/>
          <a:ext cx="3000000" cy="3000000"/>
        </p:xfrm>
        <a:graphic>
          <a:graphicData uri="http://schemas.openxmlformats.org/drawingml/2006/table">
            <a:tbl>
              <a:tblPr>
                <a:noFill/>
                <a:tableStyleId>{2F6E506A-9528-47E9-9ADC-EB65995FE76E}</a:tableStyleId>
              </a:tblPr>
              <a:tblGrid>
                <a:gridCol w="6057900"/>
              </a:tblGrid>
              <a:tr h="381000">
                <a:tc>
                  <a:txBody>
                    <a:bodyPr/>
                    <a:lstStyle/>
                    <a:p>
                      <a:pPr indent="0" lvl="0" marL="0" rtl="0" algn="l">
                        <a:spcBef>
                          <a:spcPts val="0"/>
                        </a:spcBef>
                        <a:spcAft>
                          <a:spcPts val="0"/>
                        </a:spcAft>
                        <a:buClr>
                          <a:schemeClr val="dk1"/>
                        </a:buClr>
                        <a:buSzPts val="1100"/>
                        <a:buFont typeface="Arial"/>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my_coroutine</a:t>
                      </a:r>
                      <a:r>
                        <a:rPr lang="ru">
                          <a:solidFill>
                            <a:srgbClr val="080808"/>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f"Корутина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началась"</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await </a:t>
                      </a:r>
                      <a:r>
                        <a:rPr lang="ru">
                          <a:solidFill>
                            <a:srgbClr val="080808"/>
                          </a:solidFill>
                          <a:highlight>
                            <a:srgbClr val="FFFFFF"/>
                          </a:highlight>
                          <a:latin typeface="Courier New"/>
                          <a:ea typeface="Courier New"/>
                          <a:cs typeface="Courier New"/>
                          <a:sym typeface="Courier New"/>
                        </a:rPr>
                        <a:t>asyncio.sleep(</a:t>
                      </a:r>
                      <a:r>
                        <a:rPr lang="ru">
                          <a:solidFill>
                            <a:srgbClr val="1750EB"/>
                          </a:solidFill>
                          <a:highlight>
                            <a:srgbClr val="FFFFFF"/>
                          </a:highlight>
                          <a:latin typeface="Courier New"/>
                          <a:ea typeface="Courier New"/>
                          <a:cs typeface="Courier New"/>
                          <a:sym typeface="Courier New"/>
                        </a:rPr>
                        <a:t>1</a:t>
                      </a: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 Имитация долгой операции</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ru">
                          <a:solidFill>
                            <a:srgbClr val="8C8C8C"/>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f"Корутина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завершилась"</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return </a:t>
                      </a:r>
                      <a:r>
                        <a:rPr lang="ru">
                          <a:solidFill>
                            <a:srgbClr val="067D17"/>
                          </a:solidFill>
                          <a:highlight>
                            <a:srgbClr val="FFFFFF"/>
                          </a:highlight>
                          <a:latin typeface="Courier New"/>
                          <a:ea typeface="Courier New"/>
                          <a:cs typeface="Courier New"/>
                          <a:sym typeface="Courier New"/>
                        </a:rPr>
                        <a:t>f"Результат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a:t>
                      </a:r>
                      <a:endParaRPr>
                        <a:solidFill>
                          <a:srgbClr val="067D17"/>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67D17"/>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main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 Создание задач</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ru">
                          <a:solidFill>
                            <a:srgbClr val="8C8C8C"/>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task1 </a:t>
                      </a:r>
                      <a:r>
                        <a:rPr lang="ru">
                          <a:solidFill>
                            <a:srgbClr val="080808"/>
                          </a:solidFill>
                          <a:highlight>
                            <a:srgbClr val="FFFFFF"/>
                          </a:highlight>
                          <a:latin typeface="Courier New"/>
                          <a:ea typeface="Courier New"/>
                          <a:cs typeface="Courier New"/>
                          <a:sym typeface="Courier New"/>
                        </a:rPr>
                        <a:t>= </a:t>
                      </a:r>
                      <a:r>
                        <a:rPr b="1" lang="ru">
                          <a:solidFill>
                            <a:srgbClr val="080808"/>
                          </a:solidFill>
                          <a:highlight>
                            <a:srgbClr val="D9EAD3"/>
                          </a:highlight>
                          <a:latin typeface="Courier New"/>
                          <a:ea typeface="Courier New"/>
                          <a:cs typeface="Courier New"/>
                          <a:sym typeface="Courier New"/>
                        </a:rPr>
                        <a:t>asyncio.create_task</a:t>
                      </a:r>
                      <a:r>
                        <a:rPr lang="ru">
                          <a:solidFill>
                            <a:srgbClr val="080808"/>
                          </a:solidFill>
                          <a:highlight>
                            <a:srgbClr val="FFFFFF"/>
                          </a:highlight>
                          <a:latin typeface="Courier New"/>
                          <a:ea typeface="Courier New"/>
                          <a:cs typeface="Courier New"/>
                          <a:sym typeface="Courier New"/>
                        </a:rPr>
                        <a:t>(my_coroutine(</a:t>
                      </a:r>
                      <a:r>
                        <a:rPr lang="ru">
                          <a:solidFill>
                            <a:srgbClr val="1750EB"/>
                          </a:solidFill>
                          <a:highlight>
                            <a:srgbClr val="FFFFFF"/>
                          </a:highlight>
                          <a:latin typeface="Courier New"/>
                          <a:ea typeface="Courier New"/>
                          <a:cs typeface="Courier New"/>
                          <a:sym typeface="Courier New"/>
                        </a:rPr>
                        <a:t>1</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task2 </a:t>
                      </a:r>
                      <a:r>
                        <a:rPr lang="ru">
                          <a:solidFill>
                            <a:srgbClr val="080808"/>
                          </a:solidFill>
                          <a:highlight>
                            <a:srgbClr val="FFFFFF"/>
                          </a:highlight>
                          <a:latin typeface="Courier New"/>
                          <a:ea typeface="Courier New"/>
                          <a:cs typeface="Courier New"/>
                          <a:sym typeface="Courier New"/>
                        </a:rPr>
                        <a:t>= </a:t>
                      </a:r>
                      <a:r>
                        <a:rPr b="1" lang="ru">
                          <a:solidFill>
                            <a:srgbClr val="080808"/>
                          </a:solidFill>
                          <a:highlight>
                            <a:srgbClr val="D9EAD3"/>
                          </a:highlight>
                          <a:latin typeface="Courier New"/>
                          <a:ea typeface="Courier New"/>
                          <a:cs typeface="Courier New"/>
                          <a:sym typeface="Courier New"/>
                        </a:rPr>
                        <a:t>asyncio.create_task</a:t>
                      </a:r>
                      <a:r>
                        <a:rPr lang="ru">
                          <a:solidFill>
                            <a:srgbClr val="080808"/>
                          </a:solidFill>
                          <a:highlight>
                            <a:srgbClr val="FFFFFF"/>
                          </a:highlight>
                          <a:latin typeface="Courier New"/>
                          <a:ea typeface="Courier New"/>
                          <a:cs typeface="Courier New"/>
                          <a:sym typeface="Courier New"/>
                        </a:rPr>
                        <a:t>(my_coroutine(</a:t>
                      </a:r>
                      <a:r>
                        <a:rPr lang="ru">
                          <a:solidFill>
                            <a:srgbClr val="1750EB"/>
                          </a:solidFill>
                          <a:highlight>
                            <a:srgbClr val="FFFFFF"/>
                          </a:highlight>
                          <a:latin typeface="Courier New"/>
                          <a:ea typeface="Courier New"/>
                          <a:cs typeface="Courier New"/>
                          <a:sym typeface="Courier New"/>
                        </a:rPr>
                        <a:t>2</a:t>
                      </a:r>
                      <a:r>
                        <a:rPr lang="ru">
                          <a:solidFill>
                            <a:srgbClr val="080808"/>
                          </a:solidFill>
                          <a:highlight>
                            <a:srgbClr val="FFFFFF"/>
                          </a:highlight>
                          <a:latin typeface="Courier New"/>
                          <a:ea typeface="Courier New"/>
                          <a:cs typeface="Courier New"/>
                          <a:sym typeface="Courier New"/>
                        </a:rPr>
                        <a:t>))</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Задачи</a:t>
            </a:r>
            <a:endParaRPr/>
          </a:p>
        </p:txBody>
      </p:sp>
      <p:sp>
        <p:nvSpPr>
          <p:cNvPr id="249" name="Google Shape;249;p35"/>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Запуск</a:t>
            </a:r>
            <a:endParaRPr/>
          </a:p>
        </p:txBody>
      </p:sp>
      <p:graphicFrame>
        <p:nvGraphicFramePr>
          <p:cNvPr id="250" name="Google Shape;250;p35"/>
          <p:cNvGraphicFramePr/>
          <p:nvPr/>
        </p:nvGraphicFramePr>
        <p:xfrm>
          <a:off x="432000" y="1573525"/>
          <a:ext cx="3000000" cy="3000000"/>
        </p:xfrm>
        <a:graphic>
          <a:graphicData uri="http://schemas.openxmlformats.org/drawingml/2006/table">
            <a:tbl>
              <a:tblPr>
                <a:noFill/>
                <a:tableStyleId>{2F6E506A-9528-47E9-9ADC-EB65995FE76E}</a:tableStyleId>
              </a:tblPr>
              <a:tblGrid>
                <a:gridCol w="6057900"/>
              </a:tblGrid>
              <a:tr h="381000">
                <a:tc>
                  <a:txBody>
                    <a:bodyPr/>
                    <a:lstStyle/>
                    <a:p>
                      <a:pPr indent="0" lvl="0" marL="0" rtl="0" algn="l">
                        <a:spcBef>
                          <a:spcPts val="0"/>
                        </a:spcBef>
                        <a:spcAft>
                          <a:spcPts val="0"/>
                        </a:spcAft>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my_coroutine</a:t>
                      </a:r>
                      <a:r>
                        <a:rPr lang="ru">
                          <a:solidFill>
                            <a:srgbClr val="080808"/>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f"Корутина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началась"</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await </a:t>
                      </a:r>
                      <a:r>
                        <a:rPr lang="ru">
                          <a:solidFill>
                            <a:srgbClr val="080808"/>
                          </a:solidFill>
                          <a:highlight>
                            <a:srgbClr val="FFFFFF"/>
                          </a:highlight>
                          <a:latin typeface="Courier New"/>
                          <a:ea typeface="Courier New"/>
                          <a:cs typeface="Courier New"/>
                          <a:sym typeface="Courier New"/>
                        </a:rPr>
                        <a:t>asyncio.sleep(</a:t>
                      </a:r>
                      <a:r>
                        <a:rPr lang="ru">
                          <a:solidFill>
                            <a:srgbClr val="1750EB"/>
                          </a:solidFill>
                          <a:highlight>
                            <a:srgbClr val="FFFFFF"/>
                          </a:highlight>
                          <a:latin typeface="Courier New"/>
                          <a:ea typeface="Courier New"/>
                          <a:cs typeface="Courier New"/>
                          <a:sym typeface="Courier New"/>
                        </a:rPr>
                        <a:t>1</a:t>
                      </a: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 Имитация долгой операции</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ru">
                          <a:solidFill>
                            <a:srgbClr val="8C8C8C"/>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f"Корутина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n</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 завершилась"</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067D17"/>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main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ru">
                          <a:solidFill>
                            <a:srgbClr val="8C8C8C"/>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task1 </a:t>
                      </a:r>
                      <a:r>
                        <a:rPr lang="ru">
                          <a:solidFill>
                            <a:srgbClr val="080808"/>
                          </a:solidFill>
                          <a:highlight>
                            <a:srgbClr val="FFFFFF"/>
                          </a:highlight>
                          <a:latin typeface="Courier New"/>
                          <a:ea typeface="Courier New"/>
                          <a:cs typeface="Courier New"/>
                          <a:sym typeface="Courier New"/>
                        </a:rPr>
                        <a:t>= asyncio.create_task(my_coroutine(</a:t>
                      </a:r>
                      <a:r>
                        <a:rPr lang="ru">
                          <a:solidFill>
                            <a:srgbClr val="1750EB"/>
                          </a:solidFill>
                          <a:highlight>
                            <a:srgbClr val="FFFFFF"/>
                          </a:highlight>
                          <a:latin typeface="Courier New"/>
                          <a:ea typeface="Courier New"/>
                          <a:cs typeface="Courier New"/>
                          <a:sym typeface="Courier New"/>
                        </a:rPr>
                        <a:t>1</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task2 </a:t>
                      </a:r>
                      <a:r>
                        <a:rPr lang="ru">
                          <a:solidFill>
                            <a:srgbClr val="080808"/>
                          </a:solidFill>
                          <a:highlight>
                            <a:srgbClr val="FFFFFF"/>
                          </a:highlight>
                          <a:latin typeface="Courier New"/>
                          <a:ea typeface="Courier New"/>
                          <a:cs typeface="Courier New"/>
                          <a:sym typeface="Courier New"/>
                        </a:rPr>
                        <a:t>= asyncio.create_task(my_coroutine(</a:t>
                      </a:r>
                      <a:r>
                        <a:rPr lang="ru">
                          <a:solidFill>
                            <a:srgbClr val="1750EB"/>
                          </a:solidFill>
                          <a:highlight>
                            <a:srgbClr val="FFFFFF"/>
                          </a:highlight>
                          <a:latin typeface="Courier New"/>
                          <a:ea typeface="Courier New"/>
                          <a:cs typeface="Courier New"/>
                          <a:sym typeface="Courier New"/>
                        </a:rPr>
                        <a:t>2</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 Ожидание завершения задач</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ru">
                          <a:solidFill>
                            <a:srgbClr val="8C8C8C"/>
                          </a:solidFill>
                          <a:highlight>
                            <a:srgbClr val="FFFFFF"/>
                          </a:highlight>
                          <a:latin typeface="Courier New"/>
                          <a:ea typeface="Courier New"/>
                          <a:cs typeface="Courier New"/>
                          <a:sym typeface="Courier New"/>
                        </a:rPr>
                        <a:t>   </a:t>
                      </a:r>
                      <a:r>
                        <a:rPr b="1" lang="ru">
                          <a:solidFill>
                            <a:srgbClr val="0033B3"/>
                          </a:solidFill>
                          <a:highlight>
                            <a:srgbClr val="D9EAD3"/>
                          </a:highlight>
                          <a:latin typeface="Courier New"/>
                          <a:ea typeface="Courier New"/>
                          <a:cs typeface="Courier New"/>
                          <a:sym typeface="Courier New"/>
                        </a:rPr>
                        <a:t>await </a:t>
                      </a:r>
                      <a:r>
                        <a:rPr b="1" lang="ru">
                          <a:solidFill>
                            <a:schemeClr val="dk1"/>
                          </a:solidFill>
                          <a:highlight>
                            <a:srgbClr val="D9EAD3"/>
                          </a:highlight>
                          <a:latin typeface="Courier New"/>
                          <a:ea typeface="Courier New"/>
                          <a:cs typeface="Courier New"/>
                          <a:sym typeface="Courier New"/>
                        </a:rPr>
                        <a:t>task1</a:t>
                      </a:r>
                      <a:endParaRPr b="1">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ru">
                          <a:solidFill>
                            <a:schemeClr val="dk1"/>
                          </a:solidFill>
                          <a:highlight>
                            <a:srgbClr val="FFFFFF"/>
                          </a:highlight>
                          <a:latin typeface="Courier New"/>
                          <a:ea typeface="Courier New"/>
                          <a:cs typeface="Courier New"/>
                          <a:sym typeface="Courier New"/>
                        </a:rPr>
                        <a:t>   </a:t>
                      </a:r>
                      <a:r>
                        <a:rPr b="1" lang="ru">
                          <a:solidFill>
                            <a:srgbClr val="0033B3"/>
                          </a:solidFill>
                          <a:highlight>
                            <a:srgbClr val="D9EAD3"/>
                          </a:highlight>
                          <a:latin typeface="Courier New"/>
                          <a:ea typeface="Courier New"/>
                          <a:cs typeface="Courier New"/>
                          <a:sym typeface="Courier New"/>
                        </a:rPr>
                        <a:t>await </a:t>
                      </a:r>
                      <a:r>
                        <a:rPr b="1" lang="ru">
                          <a:solidFill>
                            <a:schemeClr val="dk1"/>
                          </a:solidFill>
                          <a:highlight>
                            <a:srgbClr val="D9EAD3"/>
                          </a:highlight>
                          <a:latin typeface="Courier New"/>
                          <a:ea typeface="Courier New"/>
                          <a:cs typeface="Courier New"/>
                          <a:sym typeface="Courier New"/>
                        </a:rPr>
                        <a:t>task2</a:t>
                      </a:r>
                      <a:endParaRPr b="1">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033B3"/>
                          </a:solidFill>
                          <a:highlight>
                            <a:srgbClr val="FFFFFF"/>
                          </a:highlight>
                          <a:latin typeface="Courier New"/>
                          <a:ea typeface="Courier New"/>
                          <a:cs typeface="Courier New"/>
                          <a:sym typeface="Courier New"/>
                        </a:rPr>
                        <a:t>if </a:t>
                      </a:r>
                      <a:r>
                        <a:rPr lang="ru">
                          <a:solidFill>
                            <a:srgbClr val="080808"/>
                          </a:solidFill>
                          <a:highlight>
                            <a:srgbClr val="FFFFFF"/>
                          </a:highlight>
                          <a:latin typeface="Courier New"/>
                          <a:ea typeface="Courier New"/>
                          <a:cs typeface="Courier New"/>
                          <a:sym typeface="Courier New"/>
                        </a:rPr>
                        <a:t>__name__ == </a:t>
                      </a:r>
                      <a:r>
                        <a:rPr lang="ru">
                          <a:solidFill>
                            <a:srgbClr val="067D17"/>
                          </a:solidFill>
                          <a:highlight>
                            <a:srgbClr val="FFFFFF"/>
                          </a:highlight>
                          <a:latin typeface="Courier New"/>
                          <a:ea typeface="Courier New"/>
                          <a:cs typeface="Courier New"/>
                          <a:sym typeface="Courier New"/>
                        </a:rPr>
                        <a:t>"__main__"</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asyncio.run(main())</a:t>
                      </a:r>
                      <a:endParaRPr>
                        <a:solidFill>
                          <a:srgbClr val="0033B3"/>
                        </a:solidFill>
                        <a:highlight>
                          <a:srgbClr val="FFFFFF"/>
                        </a:highlight>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Задачи</a:t>
            </a:r>
            <a:endParaRPr/>
          </a:p>
        </p:txBody>
      </p:sp>
      <p:sp>
        <p:nvSpPr>
          <p:cNvPr id="256" name="Google Shape;256;p36"/>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Получение результатов</a:t>
            </a:r>
            <a:endParaRPr/>
          </a:p>
        </p:txBody>
      </p:sp>
      <p:graphicFrame>
        <p:nvGraphicFramePr>
          <p:cNvPr id="257" name="Google Shape;257;p36"/>
          <p:cNvGraphicFramePr/>
          <p:nvPr/>
        </p:nvGraphicFramePr>
        <p:xfrm>
          <a:off x="432000" y="1573525"/>
          <a:ext cx="3000000" cy="3000000"/>
        </p:xfrm>
        <a:graphic>
          <a:graphicData uri="http://schemas.openxmlformats.org/drawingml/2006/table">
            <a:tbl>
              <a:tblPr>
                <a:noFill/>
                <a:tableStyleId>{2F6E506A-9528-47E9-9ADC-EB65995FE76E}</a:tableStyleId>
              </a:tblPr>
              <a:tblGrid>
                <a:gridCol w="6057900"/>
              </a:tblGrid>
              <a:tr h="381000">
                <a:tc>
                  <a:txBody>
                    <a:bodyPr/>
                    <a:lstStyle/>
                    <a:p>
                      <a:pPr indent="0" lvl="0" marL="0" rtl="0" algn="l">
                        <a:spcBef>
                          <a:spcPts val="0"/>
                        </a:spcBef>
                        <a:spcAft>
                          <a:spcPts val="0"/>
                        </a:spcAft>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main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 Создание задач</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ru">
                          <a:solidFill>
                            <a:srgbClr val="8C8C8C"/>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task1 </a:t>
                      </a:r>
                      <a:r>
                        <a:rPr lang="ru">
                          <a:solidFill>
                            <a:srgbClr val="080808"/>
                          </a:solidFill>
                          <a:highlight>
                            <a:srgbClr val="FFFFFF"/>
                          </a:highlight>
                          <a:latin typeface="Courier New"/>
                          <a:ea typeface="Courier New"/>
                          <a:cs typeface="Courier New"/>
                          <a:sym typeface="Courier New"/>
                        </a:rPr>
                        <a:t>= asyncio.create_task(my_coroutine(</a:t>
                      </a:r>
                      <a:r>
                        <a:rPr lang="ru">
                          <a:solidFill>
                            <a:srgbClr val="1750EB"/>
                          </a:solidFill>
                          <a:highlight>
                            <a:srgbClr val="FFFFFF"/>
                          </a:highlight>
                          <a:latin typeface="Courier New"/>
                          <a:ea typeface="Courier New"/>
                          <a:cs typeface="Courier New"/>
                          <a:sym typeface="Courier New"/>
                        </a:rPr>
                        <a:t>1</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task2 </a:t>
                      </a:r>
                      <a:r>
                        <a:rPr lang="ru">
                          <a:solidFill>
                            <a:srgbClr val="080808"/>
                          </a:solidFill>
                          <a:highlight>
                            <a:srgbClr val="FFFFFF"/>
                          </a:highlight>
                          <a:latin typeface="Courier New"/>
                          <a:ea typeface="Courier New"/>
                          <a:cs typeface="Courier New"/>
                          <a:sym typeface="Courier New"/>
                        </a:rPr>
                        <a:t>= asyncio.create_task(my_coroutine(</a:t>
                      </a:r>
                      <a:r>
                        <a:rPr lang="ru">
                          <a:solidFill>
                            <a:srgbClr val="1750EB"/>
                          </a:solidFill>
                          <a:highlight>
                            <a:srgbClr val="FFFFFF"/>
                          </a:highlight>
                          <a:latin typeface="Courier New"/>
                          <a:ea typeface="Courier New"/>
                          <a:cs typeface="Courier New"/>
                          <a:sym typeface="Courier New"/>
                        </a:rPr>
                        <a:t>2</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task3 </a:t>
                      </a:r>
                      <a:r>
                        <a:rPr lang="ru">
                          <a:solidFill>
                            <a:srgbClr val="080808"/>
                          </a:solidFill>
                          <a:highlight>
                            <a:srgbClr val="FFFFFF"/>
                          </a:highlight>
                          <a:latin typeface="Courier New"/>
                          <a:ea typeface="Courier New"/>
                          <a:cs typeface="Courier New"/>
                          <a:sym typeface="Courier New"/>
                        </a:rPr>
                        <a:t>= asyncio.create_task(my_coroutine(</a:t>
                      </a:r>
                      <a:r>
                        <a:rPr lang="ru">
                          <a:solidFill>
                            <a:srgbClr val="1750EB"/>
                          </a:solidFill>
                          <a:highlight>
                            <a:srgbClr val="FFFFFF"/>
                          </a:highlight>
                          <a:latin typeface="Courier New"/>
                          <a:ea typeface="Courier New"/>
                          <a:cs typeface="Courier New"/>
                          <a:sym typeface="Courier New"/>
                        </a:rPr>
                        <a:t>3</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 Ожидание завершения задач и сбор результатов</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ru">
                          <a:solidFill>
                            <a:srgbClr val="8C8C8C"/>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results </a:t>
                      </a: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await </a:t>
                      </a:r>
                      <a:r>
                        <a:rPr b="1" lang="ru">
                          <a:solidFill>
                            <a:srgbClr val="080808"/>
                          </a:solidFill>
                          <a:highlight>
                            <a:srgbClr val="D9EAD3"/>
                          </a:highlight>
                          <a:latin typeface="Courier New"/>
                          <a:ea typeface="Courier New"/>
                          <a:cs typeface="Courier New"/>
                          <a:sym typeface="Courier New"/>
                        </a:rPr>
                        <a:t>asyncio.gather</a:t>
                      </a:r>
                      <a:r>
                        <a:rPr lang="ru">
                          <a:solidFill>
                            <a:srgbClr val="080808"/>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task1</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task2</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task3</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"Результаты:"</a:t>
                      </a: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results</a:t>
                      </a:r>
                      <a:r>
                        <a:rPr lang="ru">
                          <a:solidFill>
                            <a:srgbClr val="080808"/>
                          </a:solidFill>
                          <a:highlight>
                            <a:srgbClr val="FFFFFF"/>
                          </a:highlight>
                          <a:latin typeface="Courier New"/>
                          <a:ea typeface="Courier New"/>
                          <a:cs typeface="Courier New"/>
                          <a:sym typeface="Courier New"/>
                        </a:rPr>
                        <a:t>)</a:t>
                      </a:r>
                      <a:endParaRPr>
                        <a:solidFill>
                          <a:srgbClr val="0033B3"/>
                        </a:solidFill>
                        <a:highlight>
                          <a:srgbClr val="FFFFFF"/>
                        </a:highlight>
                        <a:latin typeface="Courier New"/>
                        <a:ea typeface="Courier New"/>
                        <a:cs typeface="Courier New"/>
                        <a:sym typeface="Courier New"/>
                      </a:endParaRPr>
                    </a:p>
                  </a:txBody>
                  <a:tcPr marT="91425" marB="91425" marR="91425" marL="91425"/>
                </a:tc>
              </a:tr>
            </a:tbl>
          </a:graphicData>
        </a:graphic>
      </p:graphicFrame>
      <p:sp>
        <p:nvSpPr>
          <p:cNvPr id="258" name="Google Shape;258;p36"/>
          <p:cNvSpPr txBox="1"/>
          <p:nvPr/>
        </p:nvSpPr>
        <p:spPr>
          <a:xfrm>
            <a:off x="473975" y="3872475"/>
            <a:ext cx="477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rPr>
              <a:t>Результаты по завершению </a:t>
            </a:r>
            <a:r>
              <a:rPr b="1" lang="ru" sz="1600">
                <a:solidFill>
                  <a:schemeClr val="dk1"/>
                </a:solidFill>
              </a:rPr>
              <a:t>всех</a:t>
            </a:r>
            <a:r>
              <a:rPr lang="ru" sz="1600">
                <a:solidFill>
                  <a:schemeClr val="dk1"/>
                </a:solidFill>
              </a:rPr>
              <a:t> корутин</a:t>
            </a: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Задачи</a:t>
            </a:r>
            <a:endParaRPr/>
          </a:p>
        </p:txBody>
      </p:sp>
      <p:sp>
        <p:nvSpPr>
          <p:cNvPr id="264" name="Google Shape;264;p37"/>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Получение результатов</a:t>
            </a:r>
            <a:endParaRPr/>
          </a:p>
        </p:txBody>
      </p:sp>
      <p:graphicFrame>
        <p:nvGraphicFramePr>
          <p:cNvPr id="265" name="Google Shape;265;p37"/>
          <p:cNvGraphicFramePr/>
          <p:nvPr/>
        </p:nvGraphicFramePr>
        <p:xfrm>
          <a:off x="432000" y="1573525"/>
          <a:ext cx="3000000" cy="3000000"/>
        </p:xfrm>
        <a:graphic>
          <a:graphicData uri="http://schemas.openxmlformats.org/drawingml/2006/table">
            <a:tbl>
              <a:tblPr>
                <a:noFill/>
                <a:tableStyleId>{2F6E506A-9528-47E9-9ADC-EB65995FE76E}</a:tableStyleId>
              </a:tblPr>
              <a:tblGrid>
                <a:gridCol w="7406650"/>
              </a:tblGrid>
              <a:tr h="381000">
                <a:tc>
                  <a:txBody>
                    <a:bodyPr/>
                    <a:lstStyle/>
                    <a:p>
                      <a:pPr indent="0" lvl="0" marL="0" rtl="0" algn="l">
                        <a:spcBef>
                          <a:spcPts val="0"/>
                        </a:spcBef>
                        <a:spcAft>
                          <a:spcPts val="0"/>
                        </a:spcAft>
                        <a:buNone/>
                      </a:pPr>
                      <a:r>
                        <a:rPr lang="ru">
                          <a:solidFill>
                            <a:srgbClr val="0033B3"/>
                          </a:solidFill>
                          <a:highlight>
                            <a:srgbClr val="FFFFFF"/>
                          </a:highlight>
                          <a:latin typeface="Courier New"/>
                          <a:ea typeface="Courier New"/>
                          <a:cs typeface="Courier New"/>
                          <a:sym typeface="Courier New"/>
                        </a:rPr>
                        <a:t>async def </a:t>
                      </a:r>
                      <a:r>
                        <a:rPr lang="ru">
                          <a:solidFill>
                            <a:srgbClr val="00627A"/>
                          </a:solidFill>
                          <a:highlight>
                            <a:srgbClr val="FFFFFF"/>
                          </a:highlight>
                          <a:latin typeface="Courier New"/>
                          <a:ea typeface="Courier New"/>
                          <a:cs typeface="Courier New"/>
                          <a:sym typeface="Courier New"/>
                        </a:rPr>
                        <a:t>main</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i="1" lang="ru">
                          <a:solidFill>
                            <a:srgbClr val="8C8C8C"/>
                          </a:solidFill>
                          <a:highlight>
                            <a:srgbClr val="FFFFFF"/>
                          </a:highlight>
                          <a:latin typeface="Courier New"/>
                          <a:ea typeface="Courier New"/>
                          <a:cs typeface="Courier New"/>
                          <a:sym typeface="Courier New"/>
                        </a:rPr>
                        <a:t>"""Пример использования asyncio.as_completed()."""</a:t>
                      </a:r>
                      <a:endParaRPr i="1">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ru">
                          <a:solidFill>
                            <a:srgbClr val="8C8C8C"/>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tasks </a:t>
                      </a:r>
                      <a:r>
                        <a:rPr lang="ru">
                          <a:solidFill>
                            <a:srgbClr val="080808"/>
                          </a:solidFill>
                          <a:highlight>
                            <a:srgbClr val="FFFFFF"/>
                          </a:highlight>
                          <a:latin typeface="Courier New"/>
                          <a:ea typeface="Courier New"/>
                          <a:cs typeface="Courier New"/>
                          <a:sym typeface="Courier New"/>
                        </a:rPr>
                        <a:t>= [asyncio.create_task(my_coroutine(</a:t>
                      </a:r>
                      <a:r>
                        <a:rPr lang="ru">
                          <a:solidFill>
                            <a:schemeClr val="dk1"/>
                          </a:solidFill>
                          <a:highlight>
                            <a:srgbClr val="FFFFFF"/>
                          </a:highlight>
                          <a:latin typeface="Courier New"/>
                          <a:ea typeface="Courier New"/>
                          <a:cs typeface="Courier New"/>
                          <a:sym typeface="Courier New"/>
                        </a:rPr>
                        <a:t>i</a:t>
                      </a: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for </a:t>
                      </a:r>
                      <a:r>
                        <a:rPr lang="ru">
                          <a:solidFill>
                            <a:schemeClr val="dk1"/>
                          </a:solidFill>
                          <a:highlight>
                            <a:srgbClr val="FFFFFF"/>
                          </a:highlight>
                          <a:latin typeface="Courier New"/>
                          <a:ea typeface="Courier New"/>
                          <a:cs typeface="Courier New"/>
                          <a:sym typeface="Courier New"/>
                        </a:rPr>
                        <a:t>i </a:t>
                      </a:r>
                      <a:r>
                        <a:rPr lang="ru">
                          <a:solidFill>
                            <a:srgbClr val="0033B3"/>
                          </a:solidFill>
                          <a:highlight>
                            <a:srgbClr val="FFFFFF"/>
                          </a:highlight>
                          <a:latin typeface="Courier New"/>
                          <a:ea typeface="Courier New"/>
                          <a:cs typeface="Courier New"/>
                          <a:sym typeface="Courier New"/>
                        </a:rPr>
                        <a:t>in </a:t>
                      </a:r>
                      <a:r>
                        <a:rPr lang="ru">
                          <a:solidFill>
                            <a:srgbClr val="000080"/>
                          </a:solidFill>
                          <a:highlight>
                            <a:srgbClr val="FFFFFF"/>
                          </a:highlight>
                          <a:latin typeface="Courier New"/>
                          <a:ea typeface="Courier New"/>
                          <a:cs typeface="Courier New"/>
                          <a:sym typeface="Courier New"/>
                        </a:rPr>
                        <a:t>range</a:t>
                      </a:r>
                      <a:r>
                        <a:rPr lang="ru">
                          <a:solidFill>
                            <a:srgbClr val="080808"/>
                          </a:solidFill>
                          <a:highlight>
                            <a:srgbClr val="FFFFFF"/>
                          </a:highlight>
                          <a:latin typeface="Courier New"/>
                          <a:ea typeface="Courier New"/>
                          <a:cs typeface="Courier New"/>
                          <a:sym typeface="Courier New"/>
                        </a:rPr>
                        <a:t>(</a:t>
                      </a:r>
                      <a:r>
                        <a:rPr lang="ru">
                          <a:solidFill>
                            <a:srgbClr val="1750EB"/>
                          </a:solidFill>
                          <a:highlight>
                            <a:srgbClr val="FFFFFF"/>
                          </a:highlight>
                          <a:latin typeface="Courier New"/>
                          <a:ea typeface="Courier New"/>
                          <a:cs typeface="Courier New"/>
                          <a:sym typeface="Courier New"/>
                        </a:rPr>
                        <a:t>4</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for </a:t>
                      </a:r>
                      <a:r>
                        <a:rPr lang="ru">
                          <a:solidFill>
                            <a:schemeClr val="dk1"/>
                          </a:solidFill>
                          <a:highlight>
                            <a:srgbClr val="FFFFFF"/>
                          </a:highlight>
                          <a:latin typeface="Courier New"/>
                          <a:ea typeface="Courier New"/>
                          <a:cs typeface="Courier New"/>
                          <a:sym typeface="Courier New"/>
                        </a:rPr>
                        <a:t>completed_task </a:t>
                      </a:r>
                      <a:r>
                        <a:rPr lang="ru">
                          <a:solidFill>
                            <a:srgbClr val="0033B3"/>
                          </a:solidFill>
                          <a:highlight>
                            <a:srgbClr val="FFFFFF"/>
                          </a:highlight>
                          <a:latin typeface="Courier New"/>
                          <a:ea typeface="Courier New"/>
                          <a:cs typeface="Courier New"/>
                          <a:sym typeface="Courier New"/>
                        </a:rPr>
                        <a:t>in </a:t>
                      </a:r>
                      <a:r>
                        <a:rPr b="1" lang="ru">
                          <a:solidFill>
                            <a:srgbClr val="080808"/>
                          </a:solidFill>
                          <a:highlight>
                            <a:srgbClr val="D9EAD3"/>
                          </a:highlight>
                          <a:latin typeface="Courier New"/>
                          <a:ea typeface="Courier New"/>
                          <a:cs typeface="Courier New"/>
                          <a:sym typeface="Courier New"/>
                        </a:rPr>
                        <a:t>asyncio.as_completed</a:t>
                      </a:r>
                      <a:r>
                        <a:rPr lang="ru">
                          <a:solidFill>
                            <a:srgbClr val="080808"/>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tasks</a:t>
                      </a:r>
                      <a:r>
                        <a:rPr lang="ru">
                          <a:solidFill>
                            <a:srgbClr val="080808"/>
                          </a:solidFill>
                          <a:highlight>
                            <a:srgbClr val="FFFFFF"/>
                          </a:highlight>
                          <a:latin typeface="Courier New"/>
                          <a:ea typeface="Courier New"/>
                          <a:cs typeface="Courier New"/>
                          <a:sym typeface="Courier New"/>
                        </a:rPr>
                        <a:t>):</a:t>
                      </a:r>
                      <a:endParaRPr>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rgbClr val="080808"/>
                          </a:solidFill>
                          <a:highlight>
                            <a:srgbClr val="FFFFFF"/>
                          </a:highlight>
                          <a:latin typeface="Courier New"/>
                          <a:ea typeface="Courier New"/>
                          <a:cs typeface="Courier New"/>
                          <a:sym typeface="Courier New"/>
                        </a:rPr>
                        <a:t>       </a:t>
                      </a:r>
                      <a:r>
                        <a:rPr lang="ru">
                          <a:solidFill>
                            <a:schemeClr val="dk1"/>
                          </a:solidFill>
                          <a:highlight>
                            <a:srgbClr val="FFFFFF"/>
                          </a:highlight>
                          <a:latin typeface="Courier New"/>
                          <a:ea typeface="Courier New"/>
                          <a:cs typeface="Courier New"/>
                          <a:sym typeface="Courier New"/>
                        </a:rPr>
                        <a:t>result </a:t>
                      </a:r>
                      <a:r>
                        <a:rPr lang="ru">
                          <a:solidFill>
                            <a:srgbClr val="080808"/>
                          </a:solidFill>
                          <a:highlight>
                            <a:srgbClr val="FFFFFF"/>
                          </a:highlight>
                          <a:latin typeface="Courier New"/>
                          <a:ea typeface="Courier New"/>
                          <a:cs typeface="Courier New"/>
                          <a:sym typeface="Courier New"/>
                        </a:rPr>
                        <a:t>= </a:t>
                      </a:r>
                      <a:r>
                        <a:rPr lang="ru">
                          <a:solidFill>
                            <a:srgbClr val="0033B3"/>
                          </a:solidFill>
                          <a:highlight>
                            <a:srgbClr val="FFFFFF"/>
                          </a:highlight>
                          <a:latin typeface="Courier New"/>
                          <a:ea typeface="Courier New"/>
                          <a:cs typeface="Courier New"/>
                          <a:sym typeface="Courier New"/>
                        </a:rPr>
                        <a:t>await </a:t>
                      </a:r>
                      <a:r>
                        <a:rPr lang="ru">
                          <a:solidFill>
                            <a:schemeClr val="dk1"/>
                          </a:solidFill>
                          <a:highlight>
                            <a:srgbClr val="FFFFFF"/>
                          </a:highlight>
                          <a:latin typeface="Courier New"/>
                          <a:ea typeface="Courier New"/>
                          <a:cs typeface="Courier New"/>
                          <a:sym typeface="Courier New"/>
                        </a:rPr>
                        <a:t>completed_task</a:t>
                      </a:r>
                      <a:endParaRPr>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ru">
                          <a:solidFill>
                            <a:schemeClr val="dk1"/>
                          </a:solidFill>
                          <a:highlight>
                            <a:srgbClr val="FFFFFF"/>
                          </a:highlight>
                          <a:latin typeface="Courier New"/>
                          <a:ea typeface="Courier New"/>
                          <a:cs typeface="Courier New"/>
                          <a:sym typeface="Courier New"/>
                        </a:rPr>
                        <a:t>       </a:t>
                      </a:r>
                      <a:r>
                        <a:rPr lang="ru">
                          <a:solidFill>
                            <a:srgbClr val="000080"/>
                          </a:solidFill>
                          <a:highlight>
                            <a:srgbClr val="FFFFFF"/>
                          </a:highlight>
                          <a:latin typeface="Courier New"/>
                          <a:ea typeface="Courier New"/>
                          <a:cs typeface="Courier New"/>
                          <a:sym typeface="Courier New"/>
                        </a:rPr>
                        <a:t>print</a:t>
                      </a:r>
                      <a:r>
                        <a:rPr lang="ru">
                          <a:solidFill>
                            <a:srgbClr val="080808"/>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f"Получен результат: </a:t>
                      </a:r>
                      <a:r>
                        <a:rPr lang="ru">
                          <a:solidFill>
                            <a:srgbClr val="0037A6"/>
                          </a:solidFill>
                          <a:highlight>
                            <a:srgbClr val="FFFFFF"/>
                          </a:highlight>
                          <a:latin typeface="Courier New"/>
                          <a:ea typeface="Courier New"/>
                          <a:cs typeface="Courier New"/>
                          <a:sym typeface="Courier New"/>
                        </a:rPr>
                        <a:t>{</a:t>
                      </a:r>
                      <a:r>
                        <a:rPr lang="ru">
                          <a:solidFill>
                            <a:schemeClr val="dk1"/>
                          </a:solidFill>
                          <a:highlight>
                            <a:srgbClr val="FFFFFF"/>
                          </a:highlight>
                          <a:latin typeface="Courier New"/>
                          <a:ea typeface="Courier New"/>
                          <a:cs typeface="Courier New"/>
                          <a:sym typeface="Courier New"/>
                        </a:rPr>
                        <a:t>result</a:t>
                      </a:r>
                      <a:r>
                        <a:rPr lang="ru">
                          <a:solidFill>
                            <a:srgbClr val="0037A6"/>
                          </a:solidFill>
                          <a:highlight>
                            <a:srgbClr val="FFFFFF"/>
                          </a:highlight>
                          <a:latin typeface="Courier New"/>
                          <a:ea typeface="Courier New"/>
                          <a:cs typeface="Courier New"/>
                          <a:sym typeface="Courier New"/>
                        </a:rPr>
                        <a:t>}</a:t>
                      </a:r>
                      <a:r>
                        <a:rPr lang="ru">
                          <a:solidFill>
                            <a:srgbClr val="067D17"/>
                          </a:solidFill>
                          <a:highlight>
                            <a:srgbClr val="FFFFFF"/>
                          </a:highlight>
                          <a:latin typeface="Courier New"/>
                          <a:ea typeface="Courier New"/>
                          <a:cs typeface="Courier New"/>
                          <a:sym typeface="Courier New"/>
                        </a:rPr>
                        <a:t>"</a:t>
                      </a:r>
                      <a:r>
                        <a:rPr lang="ru">
                          <a:solidFill>
                            <a:srgbClr val="080808"/>
                          </a:solidFill>
                          <a:highlight>
                            <a:srgbClr val="FFFFFF"/>
                          </a:highlight>
                          <a:latin typeface="Courier New"/>
                          <a:ea typeface="Courier New"/>
                          <a:cs typeface="Courier New"/>
                          <a:sym typeface="Courier New"/>
                        </a:rPr>
                        <a:t>)</a:t>
                      </a:r>
                      <a:endParaRPr>
                        <a:solidFill>
                          <a:srgbClr val="0033B3"/>
                        </a:solidFill>
                        <a:highlight>
                          <a:srgbClr val="FFFFFF"/>
                        </a:highlight>
                        <a:latin typeface="Courier New"/>
                        <a:ea typeface="Courier New"/>
                        <a:cs typeface="Courier New"/>
                        <a:sym typeface="Courier New"/>
                      </a:endParaRPr>
                    </a:p>
                  </a:txBody>
                  <a:tcPr marT="91425" marB="91425" marR="91425" marL="91425"/>
                </a:tc>
              </a:tr>
            </a:tbl>
          </a:graphicData>
        </a:graphic>
      </p:graphicFrame>
      <p:sp>
        <p:nvSpPr>
          <p:cNvPr id="266" name="Google Shape;266;p37"/>
          <p:cNvSpPr txBox="1"/>
          <p:nvPr/>
        </p:nvSpPr>
        <p:spPr>
          <a:xfrm>
            <a:off x="473975" y="3872475"/>
            <a:ext cx="477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rPr>
              <a:t>Результаты по завершению </a:t>
            </a:r>
            <a:r>
              <a:rPr b="1" lang="ru" sz="1600">
                <a:solidFill>
                  <a:schemeClr val="dk1"/>
                </a:solidFill>
              </a:rPr>
              <a:t>каждой</a:t>
            </a:r>
            <a:r>
              <a:rPr lang="ru" sz="1600">
                <a:solidFill>
                  <a:schemeClr val="dk1"/>
                </a:solidFill>
              </a:rPr>
              <a:t> корутины</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idx="1" type="body"/>
          </p:nvPr>
        </p:nvSpPr>
        <p:spPr>
          <a:xfrm>
            <a:off x="1072800" y="1213200"/>
            <a:ext cx="4576200" cy="1575000"/>
          </a:xfrm>
          <a:prstGeom prst="rect">
            <a:avLst/>
          </a:prstGeom>
        </p:spPr>
        <p:txBody>
          <a:bodyPr anchorCtr="0" anchor="t" bIns="91425" lIns="91425" spcFirstLastPara="1" rIns="91425" wrap="square" tIns="91425">
            <a:spAutoFit/>
          </a:bodyPr>
          <a:lstStyle/>
          <a:p>
            <a:pPr indent="-317500" lvl="0" marL="457200" rtl="0" algn="l">
              <a:spcBef>
                <a:spcPts val="2900"/>
              </a:spcBef>
              <a:spcAft>
                <a:spcPts val="0"/>
              </a:spcAft>
              <a:buSzPts val="1400"/>
              <a:buAutoNum type="arabicPeriod"/>
            </a:pPr>
            <a:r>
              <a:rPr lang="ru"/>
              <a:t>Введение в асинхронное программирование</a:t>
            </a:r>
            <a:endParaRPr/>
          </a:p>
          <a:p>
            <a:pPr indent="-317500" lvl="0" marL="457200" rtl="0" algn="l">
              <a:spcBef>
                <a:spcPts val="2900"/>
              </a:spcBef>
              <a:spcAft>
                <a:spcPts val="0"/>
              </a:spcAft>
              <a:buSzPts val="1400"/>
              <a:buAutoNum type="arabicPeriod"/>
            </a:pPr>
            <a:r>
              <a:rPr lang="ru"/>
              <a:t>Задачи (Task)</a:t>
            </a:r>
            <a:endParaRPr/>
          </a:p>
          <a:p>
            <a:pPr indent="-317500" lvl="0" marL="457200" rtl="0" algn="l">
              <a:spcBef>
                <a:spcPts val="2900"/>
              </a:spcBef>
              <a:spcAft>
                <a:spcPts val="0"/>
              </a:spcAft>
              <a:buSzPts val="1400"/>
              <a:buAutoNum type="arabicPeriod"/>
            </a:pPr>
            <a:r>
              <a:rPr lang="ru"/>
              <a:t>Практика</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132500" y="842150"/>
            <a:ext cx="1842000" cy="18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ru" sz="10000"/>
              <a:t>2.1</a:t>
            </a:r>
            <a:endParaRPr sz="10000"/>
          </a:p>
        </p:txBody>
      </p:sp>
      <p:sp>
        <p:nvSpPr>
          <p:cNvPr id="272" name="Google Shape;272;p38"/>
          <p:cNvSpPr txBox="1"/>
          <p:nvPr>
            <p:ph idx="1" type="subTitle"/>
          </p:nvPr>
        </p:nvSpPr>
        <p:spPr>
          <a:xfrm>
            <a:off x="2495350" y="1220900"/>
            <a:ext cx="6126000" cy="78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4300"/>
              <a:buFont typeface="Arial"/>
              <a:buNone/>
            </a:pPr>
            <a:r>
              <a:rPr lang="ru" sz="4300">
                <a:solidFill>
                  <a:schemeClr val="lt1"/>
                </a:solidFill>
              </a:rPr>
              <a:t>LiveCoding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132500" y="842150"/>
            <a:ext cx="1842000" cy="1869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ru"/>
              <a:t>3</a:t>
            </a:r>
            <a:endParaRPr/>
          </a:p>
        </p:txBody>
      </p:sp>
      <p:sp>
        <p:nvSpPr>
          <p:cNvPr id="278" name="Google Shape;278;p39"/>
          <p:cNvSpPr txBox="1"/>
          <p:nvPr>
            <p:ph idx="1" type="subTitle"/>
          </p:nvPr>
        </p:nvSpPr>
        <p:spPr>
          <a:xfrm>
            <a:off x="2495350" y="1220900"/>
            <a:ext cx="6126000" cy="78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sz="4300">
                <a:solidFill>
                  <a:schemeClr val="lt1"/>
                </a:solidFill>
              </a:rPr>
              <a:t>Практика</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idx="1" type="body"/>
          </p:nvPr>
        </p:nvSpPr>
        <p:spPr>
          <a:xfrm>
            <a:off x="432000" y="1548025"/>
            <a:ext cx="8520600" cy="431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ru"/>
              <a:t>Выполняем все задания из </a:t>
            </a:r>
            <a:r>
              <a:rPr lang="ru"/>
              <a:t>директории</a:t>
            </a:r>
            <a:r>
              <a:rPr lang="ru"/>
              <a:t> </a:t>
            </a:r>
            <a:r>
              <a:rPr b="1" lang="ru"/>
              <a:t>tasks</a:t>
            </a:r>
            <a:endParaRPr b="1">
              <a:solidFill>
                <a:srgbClr val="1155CC"/>
              </a:solidFill>
            </a:endParaRPr>
          </a:p>
        </p:txBody>
      </p:sp>
      <p:sp>
        <p:nvSpPr>
          <p:cNvPr id="284" name="Google Shape;284;p40"/>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Практика</a:t>
            </a:r>
            <a:endParaRPr/>
          </a:p>
        </p:txBody>
      </p:sp>
      <p:sp>
        <p:nvSpPr>
          <p:cNvPr id="285" name="Google Shape;285;p40"/>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Отработка асинхронного программирования</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132500" y="842150"/>
            <a:ext cx="1842000" cy="1869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ru"/>
              <a:t>1</a:t>
            </a:r>
            <a:endParaRPr/>
          </a:p>
        </p:txBody>
      </p:sp>
      <p:sp>
        <p:nvSpPr>
          <p:cNvPr id="151" name="Google Shape;151;p21"/>
          <p:cNvSpPr txBox="1"/>
          <p:nvPr>
            <p:ph idx="1" type="subTitle"/>
          </p:nvPr>
        </p:nvSpPr>
        <p:spPr>
          <a:xfrm>
            <a:off x="2495350" y="1220900"/>
            <a:ext cx="6126000" cy="193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Введение в асинхронно</a:t>
            </a:r>
            <a:r>
              <a:rPr lang="ru"/>
              <a:t>е программирование</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Асинхронность на примере</a:t>
            </a:r>
            <a:endParaRPr/>
          </a:p>
        </p:txBody>
      </p:sp>
      <p:pic>
        <p:nvPicPr>
          <p:cNvPr id="157" name="Google Shape;157;p22"/>
          <p:cNvPicPr preferRelativeResize="0"/>
          <p:nvPr/>
        </p:nvPicPr>
        <p:blipFill rotWithShape="1">
          <a:blip r:embed="rId3">
            <a:alphaModFix/>
          </a:blip>
          <a:srcRect b="2931" l="2086" r="3054" t="13070"/>
          <a:stretch/>
        </p:blipFill>
        <p:spPr>
          <a:xfrm>
            <a:off x="513675" y="1133825"/>
            <a:ext cx="3719574" cy="396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Зачем нужна асинхронность?</a:t>
            </a:r>
            <a:endParaRPr/>
          </a:p>
        </p:txBody>
      </p:sp>
      <p:sp>
        <p:nvSpPr>
          <p:cNvPr id="163" name="Google Shape;163;p23"/>
          <p:cNvSpPr txBox="1"/>
          <p:nvPr>
            <p:ph idx="1" type="body"/>
          </p:nvPr>
        </p:nvSpPr>
        <p:spPr>
          <a:xfrm>
            <a:off x="432000" y="1548025"/>
            <a:ext cx="7148100" cy="3441600"/>
          </a:xfrm>
          <a:prstGeom prst="rect">
            <a:avLst/>
          </a:prstGeom>
        </p:spPr>
        <p:txBody>
          <a:bodyPr anchorCtr="0" anchor="t" bIns="91425" lIns="91425" spcFirstLastPara="1" rIns="91425" wrap="square" tIns="91425">
            <a:spAutoFit/>
          </a:bodyPr>
          <a:lstStyle/>
          <a:p>
            <a:pPr indent="0" lvl="0" marL="0" rtl="0" algn="l">
              <a:spcBef>
                <a:spcPts val="1200"/>
              </a:spcBef>
              <a:spcAft>
                <a:spcPts val="0"/>
              </a:spcAft>
              <a:buClr>
                <a:schemeClr val="dk1"/>
              </a:buClr>
              <a:buSzPts val="1100"/>
              <a:buFont typeface="Arial"/>
              <a:buNone/>
            </a:pPr>
            <a:r>
              <a:rPr lang="ru">
                <a:solidFill>
                  <a:schemeClr val="dk1"/>
                </a:solidFill>
              </a:rPr>
              <a:t>Асинхронность особенно полезна для задач, связанных с ожиданием:</a:t>
            </a:r>
            <a:endParaRPr>
              <a:solidFill>
                <a:schemeClr val="dk1"/>
              </a:solidFill>
            </a:endParaRPr>
          </a:p>
          <a:p>
            <a:pPr indent="-330200" lvl="0" marL="457200" rtl="0" algn="l">
              <a:spcBef>
                <a:spcPts val="1200"/>
              </a:spcBef>
              <a:spcAft>
                <a:spcPts val="0"/>
              </a:spcAft>
              <a:buClr>
                <a:schemeClr val="dk1"/>
              </a:buClr>
              <a:buSzPts val="1600"/>
              <a:buChar char="●"/>
            </a:pPr>
            <a:r>
              <a:rPr b="1" lang="ru">
                <a:solidFill>
                  <a:schemeClr val="dk1"/>
                </a:solidFill>
              </a:rPr>
              <a:t>Сетевые запросы:</a:t>
            </a:r>
            <a:r>
              <a:rPr lang="ru">
                <a:solidFill>
                  <a:schemeClr val="dk1"/>
                </a:solidFill>
              </a:rPr>
              <a:t> Когда программа отправляет запрос в интернет, ей приходится ждать ответа. Асинхронность позволяет программе выполнять другие задачи, пока она ждет ответа.</a:t>
            </a:r>
            <a:endParaRPr>
              <a:solidFill>
                <a:schemeClr val="dk1"/>
              </a:solidFill>
            </a:endParaRPr>
          </a:p>
          <a:p>
            <a:pPr indent="-330200" lvl="0" marL="457200" rtl="0" algn="l">
              <a:spcBef>
                <a:spcPts val="1200"/>
              </a:spcBef>
              <a:spcAft>
                <a:spcPts val="0"/>
              </a:spcAft>
              <a:buClr>
                <a:schemeClr val="dk1"/>
              </a:buClr>
              <a:buSzPts val="1600"/>
              <a:buChar char="●"/>
            </a:pPr>
            <a:r>
              <a:rPr b="1" lang="ru">
                <a:solidFill>
                  <a:schemeClr val="dk1"/>
                </a:solidFill>
              </a:rPr>
              <a:t>Чтение/запись файлов:</a:t>
            </a:r>
            <a:r>
              <a:rPr lang="ru">
                <a:solidFill>
                  <a:schemeClr val="dk1"/>
                </a:solidFill>
              </a:rPr>
              <a:t> Чтение и запись файлов также могут занимать много времени. Асинхронность позволяет программе продолжать работу, пока файл читается или записывается.</a:t>
            </a:r>
            <a:endParaRPr>
              <a:solidFill>
                <a:schemeClr val="dk1"/>
              </a:solidFill>
            </a:endParaRPr>
          </a:p>
          <a:p>
            <a:pPr indent="-330200" lvl="0" marL="457200" rtl="0" algn="l">
              <a:spcBef>
                <a:spcPts val="1200"/>
              </a:spcBef>
              <a:spcAft>
                <a:spcPts val="0"/>
              </a:spcAft>
              <a:buClr>
                <a:schemeClr val="dk1"/>
              </a:buClr>
              <a:buSzPts val="1600"/>
              <a:buChar char="●"/>
            </a:pPr>
            <a:r>
              <a:rPr b="1" lang="ru">
                <a:solidFill>
                  <a:schemeClr val="dk1"/>
                </a:solidFill>
              </a:rPr>
              <a:t>Работа с базами данных:</a:t>
            </a:r>
            <a:r>
              <a:rPr lang="ru">
                <a:solidFill>
                  <a:schemeClr val="dk1"/>
                </a:solidFill>
              </a:rPr>
              <a:t> Запросы к базе данных также могут занимать время.</a:t>
            </a:r>
            <a:endParaRPr>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A</a:t>
            </a:r>
            <a:r>
              <a:rPr lang="ru"/>
              <a:t>sync vs Sync</a:t>
            </a:r>
            <a:endParaRPr/>
          </a:p>
        </p:txBody>
      </p:sp>
      <p:sp>
        <p:nvSpPr>
          <p:cNvPr id="169" name="Google Shape;169;p24"/>
          <p:cNvSpPr txBox="1"/>
          <p:nvPr>
            <p:ph idx="1"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Сетевые запросы</a:t>
            </a:r>
            <a:endParaRPr/>
          </a:p>
        </p:txBody>
      </p:sp>
      <p:pic>
        <p:nvPicPr>
          <p:cNvPr id="170" name="Google Shape;170;p24"/>
          <p:cNvPicPr preferRelativeResize="0"/>
          <p:nvPr/>
        </p:nvPicPr>
        <p:blipFill>
          <a:blip r:embed="rId3">
            <a:alphaModFix/>
          </a:blip>
          <a:stretch>
            <a:fillRect/>
          </a:stretch>
        </p:blipFill>
        <p:spPr>
          <a:xfrm>
            <a:off x="278413" y="1626000"/>
            <a:ext cx="8587176" cy="336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1" type="body"/>
          </p:nvPr>
        </p:nvSpPr>
        <p:spPr>
          <a:xfrm>
            <a:off x="432000" y="2919625"/>
            <a:ext cx="7680600" cy="1434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ru">
                <a:solidFill>
                  <a:schemeClr val="dk2"/>
                </a:solidFill>
              </a:rPr>
              <a:t>I/O-bound процессы</a:t>
            </a:r>
            <a:r>
              <a:rPr lang="ru"/>
              <a:t> — это задачи, где основное время тратится на операции ввода-вывода (например, чтение/запись файлов, сетевые запросы). </a:t>
            </a:r>
            <a:endParaRPr/>
          </a:p>
          <a:p>
            <a:pPr indent="0" lvl="0" marL="0" rtl="0" algn="l">
              <a:spcBef>
                <a:spcPts val="1200"/>
              </a:spcBef>
              <a:spcAft>
                <a:spcPts val="1200"/>
              </a:spcAft>
              <a:buClr>
                <a:schemeClr val="dk1"/>
              </a:buClr>
              <a:buSzPts val="1100"/>
              <a:buFont typeface="Arial"/>
              <a:buNone/>
            </a:pPr>
            <a:r>
              <a:rPr lang="ru">
                <a:solidFill>
                  <a:schemeClr val="dk1"/>
                </a:solidFill>
              </a:rPr>
              <a:t>Асинхронность позволяет эффективно использовать это время простоя переключившись на другие задачи.</a:t>
            </a:r>
            <a:endParaRPr/>
          </a:p>
        </p:txBody>
      </p:sp>
      <p:sp>
        <p:nvSpPr>
          <p:cNvPr id="176" name="Google Shape;176;p25"/>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a:t>Async</a:t>
            </a:r>
            <a:endParaRPr/>
          </a:p>
        </p:txBody>
      </p:sp>
      <p:sp>
        <p:nvSpPr>
          <p:cNvPr id="177" name="Google Shape;177;p25"/>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I/O-bound</a:t>
            </a:r>
            <a:endParaRPr/>
          </a:p>
        </p:txBody>
      </p:sp>
      <p:pic>
        <p:nvPicPr>
          <p:cNvPr id="178" name="Google Shape;178;p25"/>
          <p:cNvPicPr preferRelativeResize="0"/>
          <p:nvPr/>
        </p:nvPicPr>
        <p:blipFill>
          <a:blip r:embed="rId3">
            <a:alphaModFix/>
          </a:blip>
          <a:stretch>
            <a:fillRect/>
          </a:stretch>
        </p:blipFill>
        <p:spPr>
          <a:xfrm>
            <a:off x="2882999" y="271877"/>
            <a:ext cx="3313150" cy="249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A</a:t>
            </a:r>
            <a:r>
              <a:rPr lang="ru"/>
              <a:t>sync vs Threading</a:t>
            </a:r>
            <a:endParaRPr/>
          </a:p>
        </p:txBody>
      </p:sp>
      <p:pic>
        <p:nvPicPr>
          <p:cNvPr id="184" name="Google Shape;184;p26"/>
          <p:cNvPicPr preferRelativeResize="0"/>
          <p:nvPr/>
        </p:nvPicPr>
        <p:blipFill rotWithShape="1">
          <a:blip r:embed="rId3">
            <a:alphaModFix/>
          </a:blip>
          <a:srcRect b="0" l="29849" r="0" t="17471"/>
          <a:stretch/>
        </p:blipFill>
        <p:spPr>
          <a:xfrm>
            <a:off x="476225" y="1160725"/>
            <a:ext cx="4263075" cy="2822050"/>
          </a:xfrm>
          <a:prstGeom prst="rect">
            <a:avLst/>
          </a:prstGeom>
          <a:noFill/>
          <a:ln>
            <a:noFill/>
          </a:ln>
        </p:spPr>
      </p:pic>
      <p:sp>
        <p:nvSpPr>
          <p:cNvPr id="185" name="Google Shape;185;p26"/>
          <p:cNvSpPr txBox="1"/>
          <p:nvPr/>
        </p:nvSpPr>
        <p:spPr>
          <a:xfrm>
            <a:off x="4900350" y="1160725"/>
            <a:ext cx="3381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600">
                <a:solidFill>
                  <a:schemeClr val="dk2"/>
                </a:solidFill>
              </a:rPr>
              <a:t>Асинхронность</a:t>
            </a:r>
            <a:r>
              <a:rPr lang="ru" sz="1600">
                <a:solidFill>
                  <a:schemeClr val="dk1"/>
                </a:solidFill>
              </a:rPr>
              <a:t> — это способ выполнения задач без ожидания завершения предыдущих.</a:t>
            </a:r>
            <a:endParaRPr sz="1600">
              <a:solidFill>
                <a:schemeClr val="dk1"/>
              </a:solidFill>
            </a:endParaRPr>
          </a:p>
        </p:txBody>
      </p:sp>
      <p:sp>
        <p:nvSpPr>
          <p:cNvPr id="186" name="Google Shape;186;p26"/>
          <p:cNvSpPr txBox="1"/>
          <p:nvPr/>
        </p:nvSpPr>
        <p:spPr>
          <a:xfrm>
            <a:off x="4900350" y="2207750"/>
            <a:ext cx="3381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600">
                <a:solidFill>
                  <a:schemeClr val="dk2"/>
                </a:solidFill>
              </a:rPr>
              <a:t>Многопоточность</a:t>
            </a:r>
            <a:r>
              <a:rPr lang="ru" sz="1600">
                <a:solidFill>
                  <a:schemeClr val="dk1"/>
                </a:solidFill>
              </a:rPr>
              <a:t> — это способ выполнения нескольких задач одновременно на разных потоках.</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432000" y="360000"/>
            <a:ext cx="71055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Асинхронность</a:t>
            </a:r>
            <a:endParaRPr/>
          </a:p>
        </p:txBody>
      </p:sp>
      <p:sp>
        <p:nvSpPr>
          <p:cNvPr id="192" name="Google Shape;192;p27"/>
          <p:cNvSpPr txBox="1"/>
          <p:nvPr>
            <p:ph idx="2" type="subTitle"/>
          </p:nvPr>
        </p:nvSpPr>
        <p:spPr>
          <a:xfrm>
            <a:off x="432000" y="950400"/>
            <a:ext cx="7105500" cy="52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ru"/>
              <a:t>Основные понятия</a:t>
            </a:r>
            <a:endParaRPr/>
          </a:p>
        </p:txBody>
      </p:sp>
      <p:sp>
        <p:nvSpPr>
          <p:cNvPr id="193" name="Google Shape;193;p27"/>
          <p:cNvSpPr txBox="1"/>
          <p:nvPr>
            <p:ph idx="1" type="body"/>
          </p:nvPr>
        </p:nvSpPr>
        <p:spPr>
          <a:xfrm>
            <a:off x="432000" y="1548025"/>
            <a:ext cx="8520600" cy="2438100"/>
          </a:xfrm>
          <a:prstGeom prst="rect">
            <a:avLst/>
          </a:prstGeom>
        </p:spPr>
        <p:txBody>
          <a:bodyPr anchorCtr="0" anchor="t" bIns="91425" lIns="91425" spcFirstLastPara="1" rIns="91425" wrap="square" tIns="91425">
            <a:spAutoFit/>
          </a:bodyPr>
          <a:lstStyle/>
          <a:p>
            <a:pPr indent="-330200" lvl="0" marL="457200" rtl="0" algn="l">
              <a:spcBef>
                <a:spcPts val="1200"/>
              </a:spcBef>
              <a:spcAft>
                <a:spcPts val="0"/>
              </a:spcAft>
              <a:buSzPts val="1600"/>
              <a:buChar char="●"/>
            </a:pPr>
            <a:r>
              <a:rPr b="1" lang="ru">
                <a:solidFill>
                  <a:schemeClr val="dk2"/>
                </a:solidFill>
              </a:rPr>
              <a:t>Корутины (coroutine)</a:t>
            </a:r>
            <a:r>
              <a:rPr lang="ru"/>
              <a:t>: Это функции, которые могут приостанавливать и возобновлять свое выполнение.</a:t>
            </a:r>
            <a:endParaRPr/>
          </a:p>
          <a:p>
            <a:pPr indent="-330200" lvl="0" marL="457200" rtl="0" algn="l">
              <a:spcBef>
                <a:spcPts val="1200"/>
              </a:spcBef>
              <a:spcAft>
                <a:spcPts val="0"/>
              </a:spcAft>
              <a:buSzPts val="1600"/>
              <a:buChar char="●"/>
            </a:pPr>
            <a:r>
              <a:rPr b="1" lang="ru">
                <a:solidFill>
                  <a:schemeClr val="dk2"/>
                </a:solidFill>
              </a:rPr>
              <a:t>Цикл событий (event loop)</a:t>
            </a:r>
            <a:r>
              <a:rPr lang="ru"/>
              <a:t>: Это механизм, который управляет выполнением корутин.</a:t>
            </a:r>
            <a:endParaRPr/>
          </a:p>
          <a:p>
            <a:pPr indent="-330200" lvl="0" marL="457200" rtl="0" algn="l">
              <a:spcBef>
                <a:spcPts val="1200"/>
              </a:spcBef>
              <a:spcAft>
                <a:spcPts val="0"/>
              </a:spcAft>
              <a:buSzPts val="1600"/>
              <a:buChar char="●"/>
            </a:pPr>
            <a:r>
              <a:rPr b="1" lang="ru">
                <a:solidFill>
                  <a:schemeClr val="dk2"/>
                </a:solidFill>
              </a:rPr>
              <a:t>Задачи (tasks):</a:t>
            </a:r>
            <a:r>
              <a:rPr lang="ru"/>
              <a:t> Это обертки для корутин, которые позволяют управлять их выполнением.</a:t>
            </a:r>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lRanv1">
  <a:themeElements>
    <a:clrScheme name="Simple Light">
      <a:dk1>
        <a:srgbClr val="000000"/>
      </a:dk1>
      <a:lt1>
        <a:srgbClr val="FFFFFF"/>
      </a:lt1>
      <a:dk2>
        <a:srgbClr val="3D85C6"/>
      </a:dk2>
      <a:lt2>
        <a:srgbClr val="FFAB40"/>
      </a:lt2>
      <a:accent1>
        <a:srgbClr val="000000"/>
      </a:accent1>
      <a:accent2>
        <a:srgbClr val="FFFFFF"/>
      </a:accent2>
      <a:accent3>
        <a:srgbClr val="14A0FF"/>
      </a:accent3>
      <a:accent4>
        <a:srgbClr val="FFAB40"/>
      </a:accent4>
      <a:accent5>
        <a:srgbClr val="9039C9"/>
      </a:accent5>
      <a:accent6>
        <a:srgbClr val="FFFF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